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2"/>
  </p:sldMasterIdLst>
  <p:notesMasterIdLst>
    <p:notesMasterId r:id="rId14"/>
  </p:notesMasterIdLst>
  <p:sldIdLst>
    <p:sldId id="341" r:id="rId3"/>
    <p:sldId id="335" r:id="rId4"/>
    <p:sldId id="332" r:id="rId5"/>
    <p:sldId id="318" r:id="rId6"/>
    <p:sldId id="338" r:id="rId7"/>
    <p:sldId id="334" r:id="rId8"/>
    <p:sldId id="337" r:id="rId9"/>
    <p:sldId id="336" r:id="rId10"/>
    <p:sldId id="333" r:id="rId11"/>
    <p:sldId id="339" r:id="rId12"/>
    <p:sldId id="340" r:id="rId13"/>
  </p:sldIdLst>
  <p:sldSz cx="9144000" cy="6858000" type="screen4x3"/>
  <p:notesSz cx="7099300" cy="10234613"/>
  <p:embeddedFontLst>
    <p:embeddedFont>
      <p:font typeface="IranNastaliq" pitchFamily="18" charset="0"/>
      <p:regular r:id="rId15"/>
    </p:embeddedFont>
    <p:embeddedFont>
      <p:font typeface="B Davat" pitchFamily="2" charset="-78"/>
      <p:regular r:id="rId16"/>
    </p:embeddedFont>
    <p:embeddedFont>
      <p:font typeface="B Nazanin" pitchFamily="2" charset="-78"/>
      <p:regular r:id="rId17"/>
      <p:bold r:id="rId18"/>
    </p:embeddedFont>
    <p:embeddedFont>
      <p:font typeface="Wingdings 2" pitchFamily="18" charset="2"/>
      <p:regular r:id="rId19"/>
    </p:embeddedFont>
    <p:embeddedFont>
      <p:font typeface="Calibri" pitchFamily="34" charset="0"/>
      <p:regular r:id="rId20"/>
      <p:bold r:id="rId21"/>
      <p:italic r:id="rId22"/>
      <p:boldItalic r:id="rId2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F292B"/>
    <a:srgbClr val="6D7ED3"/>
    <a:srgbClr val="95BEE3"/>
    <a:srgbClr val="599172"/>
    <a:srgbClr val="65A180"/>
    <a:srgbClr val="DEEBF6"/>
    <a:srgbClr val="CCECFF"/>
    <a:srgbClr val="000099"/>
    <a:srgbClr val="C6D8EA"/>
  </p:clrMru>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286" autoAdjust="0"/>
    <p:restoredTop sz="87478" autoAdjust="0"/>
  </p:normalViewPr>
  <p:slideViewPr>
    <p:cSldViewPr snapToObjects="1">
      <p:cViewPr varScale="1">
        <p:scale>
          <a:sx n="106" d="100"/>
          <a:sy n="106" d="100"/>
        </p:scale>
        <p:origin x="-156" y="-102"/>
      </p:cViewPr>
      <p:guideLst>
        <p:guide orient="horz" pos="4065"/>
        <p:guide pos="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6" d="100"/>
          <a:sy n="66" d="100"/>
        </p:scale>
        <p:origin x="-1608" y="-10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937" y="0"/>
            <a:ext cx="3076363" cy="511731"/>
          </a:xfrm>
          <a:prstGeom prst="rect">
            <a:avLst/>
          </a:prstGeom>
        </p:spPr>
        <p:txBody>
          <a:bodyPr vert="horz" lIns="99048" tIns="49524" rIns="99048" bIns="49524" rtlCol="1"/>
          <a:lstStyle>
            <a:lvl1pPr algn="r">
              <a:defRPr sz="1300"/>
            </a:lvl1pPr>
          </a:lstStyle>
          <a:p>
            <a:endParaRPr lang="fa-IR"/>
          </a:p>
        </p:txBody>
      </p:sp>
      <p:sp>
        <p:nvSpPr>
          <p:cNvPr id="3" name="Date Placeholder 2"/>
          <p:cNvSpPr>
            <a:spLocks noGrp="1"/>
          </p:cNvSpPr>
          <p:nvPr>
            <p:ph type="dt" idx="1"/>
          </p:nvPr>
        </p:nvSpPr>
        <p:spPr>
          <a:xfrm>
            <a:off x="1644" y="0"/>
            <a:ext cx="3076363" cy="511731"/>
          </a:xfrm>
          <a:prstGeom prst="rect">
            <a:avLst/>
          </a:prstGeom>
        </p:spPr>
        <p:txBody>
          <a:bodyPr vert="horz" lIns="99048" tIns="49524" rIns="99048" bIns="49524" rtlCol="1"/>
          <a:lstStyle>
            <a:lvl1pPr algn="l">
              <a:defRPr sz="1300"/>
            </a:lvl1pPr>
          </a:lstStyle>
          <a:p>
            <a:fld id="{E2A77639-1CC8-448B-B753-1114ADAAFF08}" type="datetimeFigureOut">
              <a:rPr lang="fa-IR" smtClean="0"/>
              <a:pPr/>
              <a:t>1432/06/22</a:t>
            </a:fld>
            <a:endParaRPr lang="fa-IR"/>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1" anchor="ctr"/>
          <a:lstStyle/>
          <a:p>
            <a:endParaRPr lang="fa-I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4022937" y="9721106"/>
            <a:ext cx="3076363" cy="511731"/>
          </a:xfrm>
          <a:prstGeom prst="rect">
            <a:avLst/>
          </a:prstGeom>
        </p:spPr>
        <p:txBody>
          <a:bodyPr vert="horz" lIns="99048" tIns="49524" rIns="99048" bIns="49524" rtlCol="1" anchor="b"/>
          <a:lstStyle>
            <a:lvl1pPr algn="r">
              <a:defRPr sz="1300"/>
            </a:lvl1pPr>
          </a:lstStyle>
          <a:p>
            <a:endParaRPr lang="fa-IR"/>
          </a:p>
        </p:txBody>
      </p:sp>
      <p:sp>
        <p:nvSpPr>
          <p:cNvPr id="7" name="Slide Number Placeholder 6"/>
          <p:cNvSpPr>
            <a:spLocks noGrp="1"/>
          </p:cNvSpPr>
          <p:nvPr>
            <p:ph type="sldNum" sz="quarter" idx="5"/>
          </p:nvPr>
        </p:nvSpPr>
        <p:spPr>
          <a:xfrm>
            <a:off x="1644" y="9721106"/>
            <a:ext cx="3076363" cy="511731"/>
          </a:xfrm>
          <a:prstGeom prst="rect">
            <a:avLst/>
          </a:prstGeom>
        </p:spPr>
        <p:txBody>
          <a:bodyPr vert="horz" lIns="99048" tIns="49524" rIns="99048" bIns="49524" rtlCol="1" anchor="b"/>
          <a:lstStyle>
            <a:lvl1pPr algn="l">
              <a:defRPr sz="1300"/>
            </a:lvl1pPr>
          </a:lstStyle>
          <a:p>
            <a:fld id="{59B6CA4B-64B1-4D1D-8902-86D5E7730BF8}" type="slidenum">
              <a:rPr lang="fa-IR" smtClean="0"/>
              <a:pPr/>
              <a:t>‹#›</a:t>
            </a:fld>
            <a:endParaRPr lang="fa-IR"/>
          </a:p>
        </p:txBody>
      </p:sp>
    </p:spTree>
    <p:extLst>
      <p:ext uri="{BB962C8B-B14F-4D97-AF65-F5344CB8AC3E}">
        <p14:creationId xmlns="" xmlns:p14="http://schemas.microsoft.com/office/powerpoint/2007/7/12/main" val="16843319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9B6CA4B-64B1-4D1D-8902-86D5E7730BF8}" type="slidenum">
              <a:rPr lang="fa-IR" smtClean="0"/>
              <a:pPr/>
              <a:t>3</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9B6CA4B-64B1-4D1D-8902-86D5E7730BF8}" type="slidenum">
              <a:rPr lang="fa-IR" smtClean="0"/>
              <a:pPr/>
              <a:t>4</a:t>
            </a:fld>
            <a:endParaRPr lang="fa-IR"/>
          </a:p>
        </p:txBody>
      </p:sp>
    </p:spTree>
    <p:extLst>
      <p:ext uri="{BB962C8B-B14F-4D97-AF65-F5344CB8AC3E}">
        <p14:creationId xmlns="" xmlns:p14="http://schemas.microsoft.com/office/powerpoint/2007/7/12/main" val="318425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9B6CA4B-64B1-4D1D-8902-86D5E7730BF8}" type="slidenum">
              <a:rPr lang="fa-IR" smtClean="0"/>
              <a:pPr/>
              <a:t>5</a:t>
            </a:fld>
            <a:endParaRPr lang="fa-IR"/>
          </a:p>
        </p:txBody>
      </p:sp>
    </p:spTree>
    <p:extLst>
      <p:ext uri="{BB962C8B-B14F-4D97-AF65-F5344CB8AC3E}">
        <p14:creationId xmlns="" xmlns:p14="http://schemas.microsoft.com/office/powerpoint/2007/7/12/main" val="318425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9B6CA4B-64B1-4D1D-8902-86D5E7730BF8}" type="slidenum">
              <a:rPr lang="fa-IR" smtClean="0"/>
              <a:pPr/>
              <a:t>6</a:t>
            </a:fld>
            <a:endParaRPr lang="fa-IR"/>
          </a:p>
        </p:txBody>
      </p:sp>
    </p:spTree>
    <p:extLst>
      <p:ext uri="{BB962C8B-B14F-4D97-AF65-F5344CB8AC3E}">
        <p14:creationId xmlns="" xmlns:p14="http://schemas.microsoft.com/office/powerpoint/2007/7/12/main" val="318425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9B6CA4B-64B1-4D1D-8902-86D5E7730BF8}" type="slidenum">
              <a:rPr lang="fa-IR" smtClean="0"/>
              <a:pPr/>
              <a:t>7</a:t>
            </a:fld>
            <a:endParaRPr lang="fa-IR"/>
          </a:p>
        </p:txBody>
      </p:sp>
    </p:spTree>
    <p:extLst>
      <p:ext uri="{BB962C8B-B14F-4D97-AF65-F5344CB8AC3E}">
        <p14:creationId xmlns="" xmlns:p14="http://schemas.microsoft.com/office/powerpoint/2007/7/12/main" val="3184250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9B6CA4B-64B1-4D1D-8902-86D5E7730BF8}" type="slidenum">
              <a:rPr lang="fa-IR" smtClean="0"/>
              <a:pPr/>
              <a:t>8</a:t>
            </a:fld>
            <a:endParaRPr lang="fa-IR"/>
          </a:p>
        </p:txBody>
      </p:sp>
    </p:spTree>
    <p:extLst>
      <p:ext uri="{BB962C8B-B14F-4D97-AF65-F5344CB8AC3E}">
        <p14:creationId xmlns="" xmlns:p14="http://schemas.microsoft.com/office/powerpoint/2007/7/12/main" val="318425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9B6CA4B-64B1-4D1D-8902-86D5E7730BF8}" type="slidenum">
              <a:rPr lang="fa-IR" smtClean="0"/>
              <a:pPr/>
              <a:t>9</a:t>
            </a:fld>
            <a:endParaRPr lang="fa-IR"/>
          </a:p>
        </p:txBody>
      </p:sp>
    </p:spTree>
    <p:extLst>
      <p:ext uri="{BB962C8B-B14F-4D97-AF65-F5344CB8AC3E}">
        <p14:creationId xmlns="" xmlns:p14="http://schemas.microsoft.com/office/powerpoint/2007/7/12/main" val="3184250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9B6CA4B-64B1-4D1D-8902-86D5E7730BF8}" type="slidenum">
              <a:rPr lang="fa-IR" smtClean="0"/>
              <a:pPr/>
              <a:t>10</a:t>
            </a:fld>
            <a:endParaRPr lang="fa-IR"/>
          </a:p>
        </p:txBody>
      </p:sp>
    </p:spTree>
    <p:extLst>
      <p:ext uri="{BB962C8B-B14F-4D97-AF65-F5344CB8AC3E}">
        <p14:creationId xmlns="" xmlns:p14="http://schemas.microsoft.com/office/powerpoint/2007/7/12/main" val="318425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96" name="Freeform 24"/>
          <p:cNvSpPr>
            <a:spLocks/>
          </p:cNvSpPr>
          <p:nvPr/>
        </p:nvSpPr>
        <p:spPr bwMode="auto">
          <a:xfrm>
            <a:off x="-14288" y="6380163"/>
            <a:ext cx="9158288" cy="477837"/>
          </a:xfrm>
          <a:custGeom>
            <a:avLst/>
            <a:gdLst/>
            <a:ahLst/>
            <a:cxnLst>
              <a:cxn ang="0">
                <a:pos x="9" y="301"/>
              </a:cxn>
              <a:cxn ang="0">
                <a:pos x="2889" y="13"/>
              </a:cxn>
              <a:cxn ang="0">
                <a:pos x="5769" y="301"/>
              </a:cxn>
              <a:cxn ang="0">
                <a:pos x="9" y="301"/>
              </a:cxn>
            </a:cxnLst>
            <a:rect l="0" t="0" r="r" b="b"/>
            <a:pathLst>
              <a:path w="5769" h="301">
                <a:moveTo>
                  <a:pt x="9" y="301"/>
                </a:moveTo>
                <a:cubicBezTo>
                  <a:pt x="0" y="278"/>
                  <a:pt x="1590" y="0"/>
                  <a:pt x="2889" y="13"/>
                </a:cubicBezTo>
                <a:cubicBezTo>
                  <a:pt x="3849" y="13"/>
                  <a:pt x="5742" y="214"/>
                  <a:pt x="5769" y="301"/>
                </a:cubicBezTo>
                <a:lnTo>
                  <a:pt x="9" y="301"/>
                </a:lnTo>
                <a:close/>
              </a:path>
            </a:pathLst>
          </a:custGeom>
          <a:solidFill>
            <a:schemeClr val="bg1"/>
          </a:solidFill>
          <a:ln w="9525">
            <a:noFill/>
            <a:round/>
            <a:headEnd/>
            <a:tailEnd/>
          </a:ln>
          <a:effectLst/>
        </p:spPr>
        <p:txBody>
          <a:bodyPr/>
          <a:lstStyle/>
          <a:p>
            <a:endParaRPr lang="fa-IR"/>
          </a:p>
        </p:txBody>
      </p:sp>
      <p:sp>
        <p:nvSpPr>
          <p:cNvPr id="3097" name="Freeform 25"/>
          <p:cNvSpPr>
            <a:spLocks/>
          </p:cNvSpPr>
          <p:nvPr/>
        </p:nvSpPr>
        <p:spPr bwMode="auto">
          <a:xfrm>
            <a:off x="0" y="0"/>
            <a:ext cx="9144000" cy="465138"/>
          </a:xfrm>
          <a:custGeom>
            <a:avLst/>
            <a:gdLst/>
            <a:ahLst/>
            <a:cxnLst>
              <a:cxn ang="0">
                <a:pos x="0" y="0"/>
              </a:cxn>
              <a:cxn ang="0">
                <a:pos x="2871" y="293"/>
              </a:cxn>
              <a:cxn ang="0">
                <a:pos x="5760" y="0"/>
              </a:cxn>
              <a:cxn ang="0">
                <a:pos x="0" y="0"/>
              </a:cxn>
            </a:cxnLst>
            <a:rect l="0" t="0" r="r" b="b"/>
            <a:pathLst>
              <a:path w="5760" h="293">
                <a:moveTo>
                  <a:pt x="0" y="0"/>
                </a:moveTo>
                <a:cubicBezTo>
                  <a:pt x="27" y="46"/>
                  <a:pt x="1527" y="293"/>
                  <a:pt x="2871" y="293"/>
                </a:cubicBezTo>
                <a:cubicBezTo>
                  <a:pt x="4215" y="293"/>
                  <a:pt x="5714" y="64"/>
                  <a:pt x="5760" y="0"/>
                </a:cubicBezTo>
                <a:lnTo>
                  <a:pt x="0" y="0"/>
                </a:lnTo>
                <a:close/>
              </a:path>
            </a:pathLst>
          </a:custGeom>
          <a:solidFill>
            <a:schemeClr val="bg1"/>
          </a:solidFill>
          <a:ln w="9525">
            <a:noFill/>
            <a:round/>
            <a:headEnd/>
            <a:tailEnd/>
          </a:ln>
          <a:effectLst/>
        </p:spPr>
        <p:txBody>
          <a:bodyPr/>
          <a:lstStyle/>
          <a:p>
            <a:endParaRPr lang="fa-IR"/>
          </a:p>
        </p:txBody>
      </p:sp>
      <p:sp>
        <p:nvSpPr>
          <p:cNvPr id="3076" name="Rectangle 4"/>
          <p:cNvSpPr>
            <a:spLocks noGrp="1" noChangeArrowheads="1"/>
          </p:cNvSpPr>
          <p:nvPr>
            <p:ph type="dt" sz="half" idx="2"/>
          </p:nvPr>
        </p:nvSpPr>
        <p:spPr>
          <a:xfrm>
            <a:off x="457200" y="6410325"/>
            <a:ext cx="2133600" cy="244475"/>
          </a:xfrm>
        </p:spPr>
        <p:txBody>
          <a:bodyPr/>
          <a:lstStyle>
            <a:lvl1pPr>
              <a:defRPr>
                <a:solidFill>
                  <a:schemeClr val="bg1"/>
                </a:solidFill>
              </a:defRPr>
            </a:lvl1pPr>
          </a:lstStyle>
          <a:p>
            <a:endParaRPr lang="en-US"/>
          </a:p>
        </p:txBody>
      </p:sp>
      <p:sp>
        <p:nvSpPr>
          <p:cNvPr id="3077" name="Rectangle 5"/>
          <p:cNvSpPr>
            <a:spLocks noGrp="1" noChangeArrowheads="1"/>
          </p:cNvSpPr>
          <p:nvPr>
            <p:ph type="ftr" sz="quarter" idx="3"/>
          </p:nvPr>
        </p:nvSpPr>
        <p:spPr bwMode="auto">
          <a:xfrm>
            <a:off x="3581400" y="6508750"/>
            <a:ext cx="1981200" cy="244475"/>
          </a:xfrm>
        </p:spPr>
        <p:txBody>
          <a:bodyPr/>
          <a:lstStyle>
            <a:lvl1pPr algn="r">
              <a:defRPr/>
            </a:lvl1pPr>
          </a:lstStyle>
          <a:p>
            <a:r>
              <a:rPr lang="en-US"/>
              <a:t>www.designfreebies.org</a:t>
            </a:r>
          </a:p>
        </p:txBody>
      </p:sp>
      <p:sp>
        <p:nvSpPr>
          <p:cNvPr id="3078" name="Rectangle 6"/>
          <p:cNvSpPr>
            <a:spLocks noGrp="1" noChangeArrowheads="1"/>
          </p:cNvSpPr>
          <p:nvPr>
            <p:ph type="sldNum" sz="quarter" idx="4"/>
          </p:nvPr>
        </p:nvSpPr>
        <p:spPr>
          <a:xfrm>
            <a:off x="6477000" y="6410325"/>
            <a:ext cx="2133600" cy="244475"/>
          </a:xfrm>
        </p:spPr>
        <p:txBody>
          <a:bodyPr/>
          <a:lstStyle>
            <a:lvl1pPr algn="r">
              <a:defRPr>
                <a:solidFill>
                  <a:schemeClr val="bg1"/>
                </a:solidFill>
              </a:defRPr>
            </a:lvl1pPr>
          </a:lstStyle>
          <a:p>
            <a:fld id="{F7BB835E-26CC-499B-A655-69D5B5B09FBE}" type="slidenum">
              <a:rPr lang="en-US"/>
              <a:pPr/>
              <a:t>‹#›</a:t>
            </a:fld>
            <a:endParaRPr lang="en-US"/>
          </a:p>
        </p:txBody>
      </p:sp>
      <p:sp>
        <p:nvSpPr>
          <p:cNvPr id="3086" name="Text Box 14"/>
          <p:cNvSpPr txBox="1">
            <a:spLocks noChangeArrowheads="1"/>
          </p:cNvSpPr>
          <p:nvPr/>
        </p:nvSpPr>
        <p:spPr bwMode="white">
          <a:xfrm>
            <a:off x="5486400" y="3276600"/>
            <a:ext cx="2286000" cy="519113"/>
          </a:xfrm>
          <a:prstGeom prst="rect">
            <a:avLst/>
          </a:prstGeom>
          <a:noFill/>
          <a:ln w="9525">
            <a:noFill/>
            <a:miter lim="800000"/>
            <a:headEnd/>
            <a:tailEnd/>
          </a:ln>
          <a:effectLst/>
        </p:spPr>
        <p:txBody>
          <a:bodyPr>
            <a:spAutoFit/>
          </a:bodyPr>
          <a:lstStyle/>
          <a:p>
            <a:pPr algn="ctr"/>
            <a:r>
              <a:rPr lang="en-US" sz="2800" b="1" i="1">
                <a:solidFill>
                  <a:schemeClr val="hlink"/>
                </a:solidFill>
              </a:rPr>
              <a:t>LOGO</a:t>
            </a:r>
          </a:p>
        </p:txBody>
      </p:sp>
      <p:sp>
        <p:nvSpPr>
          <p:cNvPr id="3075" name="Rectangle 3"/>
          <p:cNvSpPr>
            <a:spLocks noGrp="1" noChangeArrowheads="1"/>
          </p:cNvSpPr>
          <p:nvPr>
            <p:ph type="subTitle" idx="1"/>
          </p:nvPr>
        </p:nvSpPr>
        <p:spPr bwMode="white">
          <a:xfrm>
            <a:off x="2590800" y="1981200"/>
            <a:ext cx="5638800" cy="381000"/>
          </a:xfrm>
        </p:spPr>
        <p:txBody>
          <a:bodyPr/>
          <a:lstStyle>
            <a:lvl1pPr marL="0" indent="0" algn="r">
              <a:buFont typeface="Wingdings" pitchFamily="2" charset="2"/>
              <a:buNone/>
              <a:defRPr sz="2000">
                <a:solidFill>
                  <a:schemeClr val="bg2"/>
                </a:solidFill>
              </a:defRPr>
            </a:lvl1pPr>
          </a:lstStyle>
          <a:p>
            <a:r>
              <a:rPr lang="en-US" smtClean="0"/>
              <a:t>Click to edit Master subtitle style</a:t>
            </a:r>
            <a:endParaRPr lang="en-US"/>
          </a:p>
        </p:txBody>
      </p:sp>
      <p:sp>
        <p:nvSpPr>
          <p:cNvPr id="3074" name="Rectangle 2"/>
          <p:cNvSpPr>
            <a:spLocks noGrp="1" noChangeArrowheads="1"/>
          </p:cNvSpPr>
          <p:nvPr>
            <p:ph type="ctrTitle"/>
          </p:nvPr>
        </p:nvSpPr>
        <p:spPr>
          <a:xfrm>
            <a:off x="304800" y="1295400"/>
            <a:ext cx="8153400" cy="682625"/>
          </a:xfrm>
        </p:spPr>
        <p:txBody>
          <a:bodyPr/>
          <a:lstStyle>
            <a:lvl1pPr>
              <a:defRPr sz="4800" b="0">
                <a:solidFill>
                  <a:schemeClr val="bg1"/>
                </a:solidFill>
              </a:defRPr>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www.designfreebies.org</a:t>
            </a:r>
          </a:p>
        </p:txBody>
      </p:sp>
      <p:sp>
        <p:nvSpPr>
          <p:cNvPr id="6" name="Slide Number Placeholder 5"/>
          <p:cNvSpPr>
            <a:spLocks noGrp="1"/>
          </p:cNvSpPr>
          <p:nvPr>
            <p:ph type="sldNum" sz="quarter" idx="12"/>
          </p:nvPr>
        </p:nvSpPr>
        <p:spPr/>
        <p:txBody>
          <a:bodyPr/>
          <a:lstStyle>
            <a:lvl1pPr>
              <a:defRPr/>
            </a:lvl1pPr>
          </a:lstStyle>
          <a:p>
            <a:fld id="{CE393CA6-2473-49E9-AF73-D6597D508DB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66738"/>
            <a:ext cx="2171700" cy="575786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566738"/>
            <a:ext cx="6362700" cy="5757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www.designfreebies.org</a:t>
            </a:r>
          </a:p>
        </p:txBody>
      </p:sp>
      <p:sp>
        <p:nvSpPr>
          <p:cNvPr id="6" name="Slide Number Placeholder 5"/>
          <p:cNvSpPr>
            <a:spLocks noGrp="1"/>
          </p:cNvSpPr>
          <p:nvPr>
            <p:ph type="sldNum" sz="quarter" idx="12"/>
          </p:nvPr>
        </p:nvSpPr>
        <p:spPr/>
        <p:txBody>
          <a:bodyPr/>
          <a:lstStyle>
            <a:lvl1pPr>
              <a:defRPr/>
            </a:lvl1pPr>
          </a:lstStyle>
          <a:p>
            <a:fld id="{B3511D8D-0FFD-4A3D-8636-6D0E9F41085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566738"/>
            <a:ext cx="7543800" cy="487362"/>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447800"/>
            <a:ext cx="8229600" cy="4876800"/>
          </a:xfrm>
        </p:spPr>
        <p:txBody>
          <a:bodyPr/>
          <a:lstStyle/>
          <a:p>
            <a:r>
              <a:rPr lang="en-US" smtClean="0"/>
              <a:t>Click icon to add table</a:t>
            </a:r>
            <a:endParaRPr lang="fa-IR"/>
          </a:p>
        </p:txBody>
      </p:sp>
      <p:sp>
        <p:nvSpPr>
          <p:cNvPr id="4" name="Date Placeholder 3"/>
          <p:cNvSpPr>
            <a:spLocks noGrp="1"/>
          </p:cNvSpPr>
          <p:nvPr>
            <p:ph type="dt" sz="half" idx="10"/>
          </p:nvPr>
        </p:nvSpPr>
        <p:spPr>
          <a:xfrm>
            <a:off x="457200" y="6491288"/>
            <a:ext cx="2133600" cy="320675"/>
          </a:xfrm>
        </p:spPr>
        <p:txBody>
          <a:bodyPr/>
          <a:lstStyle>
            <a:lvl1pPr>
              <a:defRPr/>
            </a:lvl1pPr>
          </a:lstStyle>
          <a:p>
            <a:endParaRPr lang="en-US"/>
          </a:p>
        </p:txBody>
      </p:sp>
      <p:sp>
        <p:nvSpPr>
          <p:cNvPr id="5" name="Footer Placeholder 4"/>
          <p:cNvSpPr>
            <a:spLocks noGrp="1"/>
          </p:cNvSpPr>
          <p:nvPr>
            <p:ph type="ftr" sz="quarter" idx="11"/>
          </p:nvPr>
        </p:nvSpPr>
        <p:spPr>
          <a:xfrm>
            <a:off x="3429000" y="6551613"/>
            <a:ext cx="2286000" cy="320675"/>
          </a:xfrm>
        </p:spPr>
        <p:txBody>
          <a:bodyPr/>
          <a:lstStyle>
            <a:lvl1pPr>
              <a:defRPr/>
            </a:lvl1pPr>
          </a:lstStyle>
          <a:p>
            <a:r>
              <a:rPr lang="en-US"/>
              <a:t>www.designfreebies.org</a:t>
            </a:r>
          </a:p>
        </p:txBody>
      </p:sp>
      <p:sp>
        <p:nvSpPr>
          <p:cNvPr id="6" name="Slide Number Placeholder 5"/>
          <p:cNvSpPr>
            <a:spLocks noGrp="1"/>
          </p:cNvSpPr>
          <p:nvPr>
            <p:ph type="sldNum" sz="quarter" idx="12"/>
          </p:nvPr>
        </p:nvSpPr>
        <p:spPr>
          <a:xfrm>
            <a:off x="7924800" y="6491288"/>
            <a:ext cx="838200" cy="320675"/>
          </a:xfrm>
        </p:spPr>
        <p:txBody>
          <a:bodyPr/>
          <a:lstStyle>
            <a:lvl1pPr>
              <a:defRPr/>
            </a:lvl1pPr>
          </a:lstStyle>
          <a:p>
            <a:fld id="{E7E80E3E-EAB2-434C-AAC4-8F147D47746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www.designfreebies.org</a:t>
            </a:r>
          </a:p>
        </p:txBody>
      </p:sp>
      <p:sp>
        <p:nvSpPr>
          <p:cNvPr id="6" name="Slide Number Placeholder 5"/>
          <p:cNvSpPr>
            <a:spLocks noGrp="1"/>
          </p:cNvSpPr>
          <p:nvPr>
            <p:ph type="sldNum" sz="quarter" idx="12"/>
          </p:nvPr>
        </p:nvSpPr>
        <p:spPr/>
        <p:txBody>
          <a:bodyPr/>
          <a:lstStyle>
            <a:lvl1pPr>
              <a:defRPr/>
            </a:lvl1pPr>
          </a:lstStyle>
          <a:p>
            <a:fld id="{B9A6F015-0D86-4780-A2EA-64BE0DFB666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www.designfreebies.org</a:t>
            </a:r>
          </a:p>
        </p:txBody>
      </p:sp>
      <p:sp>
        <p:nvSpPr>
          <p:cNvPr id="6" name="Slide Number Placeholder 5"/>
          <p:cNvSpPr>
            <a:spLocks noGrp="1"/>
          </p:cNvSpPr>
          <p:nvPr>
            <p:ph type="sldNum" sz="quarter" idx="12"/>
          </p:nvPr>
        </p:nvSpPr>
        <p:spPr/>
        <p:txBody>
          <a:bodyPr/>
          <a:lstStyle>
            <a:lvl1pPr>
              <a:defRPr/>
            </a:lvl1pPr>
          </a:lstStyle>
          <a:p>
            <a:fld id="{A6806B0F-7F87-41B2-8B22-FE4B73FD9B3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www.designfreebies.org</a:t>
            </a:r>
          </a:p>
        </p:txBody>
      </p:sp>
      <p:sp>
        <p:nvSpPr>
          <p:cNvPr id="7" name="Slide Number Placeholder 6"/>
          <p:cNvSpPr>
            <a:spLocks noGrp="1"/>
          </p:cNvSpPr>
          <p:nvPr>
            <p:ph type="sldNum" sz="quarter" idx="12"/>
          </p:nvPr>
        </p:nvSpPr>
        <p:spPr/>
        <p:txBody>
          <a:bodyPr/>
          <a:lstStyle>
            <a:lvl1pPr>
              <a:defRPr/>
            </a:lvl1pPr>
          </a:lstStyle>
          <a:p>
            <a:fld id="{F530C4A8-CF6E-4CA5-9678-C015A5B8279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www.designfreebies.org</a:t>
            </a:r>
          </a:p>
        </p:txBody>
      </p:sp>
      <p:sp>
        <p:nvSpPr>
          <p:cNvPr id="9" name="Slide Number Placeholder 8"/>
          <p:cNvSpPr>
            <a:spLocks noGrp="1"/>
          </p:cNvSpPr>
          <p:nvPr>
            <p:ph type="sldNum" sz="quarter" idx="12"/>
          </p:nvPr>
        </p:nvSpPr>
        <p:spPr/>
        <p:txBody>
          <a:bodyPr/>
          <a:lstStyle>
            <a:lvl1pPr>
              <a:defRPr/>
            </a:lvl1pPr>
          </a:lstStyle>
          <a:p>
            <a:fld id="{400E69BD-BFEB-4CC1-92E9-AD20BA07304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www.designfreebies.org</a:t>
            </a:r>
          </a:p>
        </p:txBody>
      </p:sp>
      <p:sp>
        <p:nvSpPr>
          <p:cNvPr id="5" name="Slide Number Placeholder 4"/>
          <p:cNvSpPr>
            <a:spLocks noGrp="1"/>
          </p:cNvSpPr>
          <p:nvPr>
            <p:ph type="sldNum" sz="quarter" idx="12"/>
          </p:nvPr>
        </p:nvSpPr>
        <p:spPr/>
        <p:txBody>
          <a:bodyPr/>
          <a:lstStyle>
            <a:lvl1pPr>
              <a:defRPr/>
            </a:lvl1pPr>
          </a:lstStyle>
          <a:p>
            <a:fld id="{DA484CCC-8FBA-42E5-B25E-175DF960856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www.designfreebies.org</a:t>
            </a:r>
          </a:p>
        </p:txBody>
      </p:sp>
      <p:sp>
        <p:nvSpPr>
          <p:cNvPr id="4" name="Slide Number Placeholder 3"/>
          <p:cNvSpPr>
            <a:spLocks noGrp="1"/>
          </p:cNvSpPr>
          <p:nvPr>
            <p:ph type="sldNum" sz="quarter" idx="12"/>
          </p:nvPr>
        </p:nvSpPr>
        <p:spPr/>
        <p:txBody>
          <a:bodyPr/>
          <a:lstStyle>
            <a:lvl1pPr>
              <a:defRPr/>
            </a:lvl1pPr>
          </a:lstStyle>
          <a:p>
            <a:fld id="{64A592F6-DF95-4141-BEF3-6527C8FE9A0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www.designfreebies.org</a:t>
            </a:r>
          </a:p>
        </p:txBody>
      </p:sp>
      <p:sp>
        <p:nvSpPr>
          <p:cNvPr id="7" name="Slide Number Placeholder 6"/>
          <p:cNvSpPr>
            <a:spLocks noGrp="1"/>
          </p:cNvSpPr>
          <p:nvPr>
            <p:ph type="sldNum" sz="quarter" idx="12"/>
          </p:nvPr>
        </p:nvSpPr>
        <p:spPr/>
        <p:txBody>
          <a:bodyPr/>
          <a:lstStyle>
            <a:lvl1pPr>
              <a:defRPr/>
            </a:lvl1pPr>
          </a:lstStyle>
          <a:p>
            <a:fld id="{67651C3D-4A92-4E39-B757-09E82867CE2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www.designfreebies.org</a:t>
            </a:r>
          </a:p>
        </p:txBody>
      </p:sp>
      <p:sp>
        <p:nvSpPr>
          <p:cNvPr id="7" name="Slide Number Placeholder 6"/>
          <p:cNvSpPr>
            <a:spLocks noGrp="1"/>
          </p:cNvSpPr>
          <p:nvPr>
            <p:ph type="sldNum" sz="quarter" idx="12"/>
          </p:nvPr>
        </p:nvSpPr>
        <p:spPr/>
        <p:txBody>
          <a:bodyPr/>
          <a:lstStyle>
            <a:lvl1pPr>
              <a:defRPr/>
            </a:lvl1pPr>
          </a:lstStyle>
          <a:p>
            <a:fld id="{27DE7060-E53C-46F4-A1DC-E64F9D9E9BC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accent2">
                <a:shade val="45000"/>
                <a:satMod val="135000"/>
              </a:schemeClr>
              <a:prstClr val="white"/>
            </a:duotone>
            <a:lum bright="-6000"/>
          </a:blip>
          <a:srcRect/>
          <a:stretch>
            <a:fillRect/>
          </a:stretch>
        </a:blipFill>
        <a:effectLst/>
      </p:bgPr>
    </p:bg>
    <p:spTree>
      <p:nvGrpSpPr>
        <p:cNvPr id="1" name=""/>
        <p:cNvGrpSpPr/>
        <p:nvPr/>
      </p:nvGrpSpPr>
      <p:grpSpPr>
        <a:xfrm>
          <a:off x="0" y="0"/>
          <a:ext cx="0" cy="0"/>
          <a:chOff x="0" y="0"/>
          <a:chExt cx="0" cy="0"/>
        </a:xfrm>
      </p:grpSpPr>
      <p:sp>
        <p:nvSpPr>
          <p:cNvPr id="1083" name="Freeform 59"/>
          <p:cNvSpPr>
            <a:spLocks/>
          </p:cNvSpPr>
          <p:nvPr/>
        </p:nvSpPr>
        <p:spPr bwMode="invGray">
          <a:xfrm>
            <a:off x="-14288" y="6457950"/>
            <a:ext cx="9158288" cy="414338"/>
          </a:xfrm>
          <a:custGeom>
            <a:avLst/>
            <a:gdLst/>
            <a:ahLst/>
            <a:cxnLst>
              <a:cxn ang="0">
                <a:pos x="9" y="301"/>
              </a:cxn>
              <a:cxn ang="0">
                <a:pos x="2889" y="13"/>
              </a:cxn>
              <a:cxn ang="0">
                <a:pos x="5769" y="301"/>
              </a:cxn>
              <a:cxn ang="0">
                <a:pos x="9" y="301"/>
              </a:cxn>
            </a:cxnLst>
            <a:rect l="0" t="0" r="r" b="b"/>
            <a:pathLst>
              <a:path w="5769" h="301">
                <a:moveTo>
                  <a:pt x="9" y="301"/>
                </a:moveTo>
                <a:cubicBezTo>
                  <a:pt x="0" y="278"/>
                  <a:pt x="1590" y="0"/>
                  <a:pt x="2889" y="13"/>
                </a:cubicBezTo>
                <a:cubicBezTo>
                  <a:pt x="3849" y="13"/>
                  <a:pt x="5742" y="214"/>
                  <a:pt x="5769" y="301"/>
                </a:cubicBezTo>
                <a:lnTo>
                  <a:pt x="9" y="301"/>
                </a:lnTo>
                <a:close/>
              </a:path>
            </a:pathLst>
          </a:custGeom>
          <a:solidFill>
            <a:schemeClr val="bg1"/>
          </a:solidFill>
          <a:ln w="9525">
            <a:noFill/>
            <a:round/>
            <a:headEnd/>
            <a:tailEnd/>
          </a:ln>
          <a:effectLst/>
        </p:spPr>
        <p:txBody>
          <a:bodyPr/>
          <a:lstStyle/>
          <a:p>
            <a:endParaRPr lang="fa-IR"/>
          </a:p>
        </p:txBody>
      </p:sp>
      <p:sp>
        <p:nvSpPr>
          <p:cNvPr id="1084" name="Freeform 60"/>
          <p:cNvSpPr>
            <a:spLocks/>
          </p:cNvSpPr>
          <p:nvPr/>
        </p:nvSpPr>
        <p:spPr bwMode="invGray">
          <a:xfrm>
            <a:off x="0" y="0"/>
            <a:ext cx="9144000" cy="457200"/>
          </a:xfrm>
          <a:custGeom>
            <a:avLst/>
            <a:gdLst/>
            <a:ahLst/>
            <a:cxnLst>
              <a:cxn ang="0">
                <a:pos x="0" y="0"/>
              </a:cxn>
              <a:cxn ang="0">
                <a:pos x="2871" y="293"/>
              </a:cxn>
              <a:cxn ang="0">
                <a:pos x="5760" y="0"/>
              </a:cxn>
              <a:cxn ang="0">
                <a:pos x="0" y="0"/>
              </a:cxn>
            </a:cxnLst>
            <a:rect l="0" t="0" r="r" b="b"/>
            <a:pathLst>
              <a:path w="5760" h="293">
                <a:moveTo>
                  <a:pt x="0" y="0"/>
                </a:moveTo>
                <a:cubicBezTo>
                  <a:pt x="27" y="46"/>
                  <a:pt x="1527" y="293"/>
                  <a:pt x="2871" y="293"/>
                </a:cubicBezTo>
                <a:cubicBezTo>
                  <a:pt x="4215" y="293"/>
                  <a:pt x="5714" y="64"/>
                  <a:pt x="5760" y="0"/>
                </a:cubicBezTo>
                <a:lnTo>
                  <a:pt x="0" y="0"/>
                </a:lnTo>
                <a:close/>
              </a:path>
            </a:pathLst>
          </a:custGeom>
          <a:solidFill>
            <a:schemeClr val="bg1"/>
          </a:solidFill>
          <a:ln w="9525">
            <a:noFill/>
            <a:round/>
            <a:headEnd/>
            <a:tailEnd/>
          </a:ln>
          <a:effectLst/>
        </p:spPr>
        <p:txBody>
          <a:bodyPr/>
          <a:lstStyle/>
          <a:p>
            <a:endParaRPr lang="fa-IR"/>
          </a:p>
        </p:txBody>
      </p:sp>
      <p:sp>
        <p:nvSpPr>
          <p:cNvPr id="1027" name="Rectangle 3"/>
          <p:cNvSpPr>
            <a:spLocks noGrp="1" noChangeArrowheads="1"/>
          </p:cNvSpPr>
          <p:nvPr>
            <p:ph type="body" idx="1"/>
          </p:nvPr>
        </p:nvSpPr>
        <p:spPr bwMode="auto">
          <a:xfrm>
            <a:off x="457200" y="1447800"/>
            <a:ext cx="82296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91288"/>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9" name="Rectangle 5"/>
          <p:cNvSpPr>
            <a:spLocks noGrp="1" noChangeArrowheads="1"/>
          </p:cNvSpPr>
          <p:nvPr>
            <p:ph type="ftr" sz="quarter" idx="3"/>
          </p:nvPr>
        </p:nvSpPr>
        <p:spPr bwMode="white">
          <a:xfrm>
            <a:off x="3429000" y="6551613"/>
            <a:ext cx="22860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lvl1pPr>
          </a:lstStyle>
          <a:p>
            <a:r>
              <a:rPr lang="en-US"/>
              <a:t>www.designfreebies.org</a:t>
            </a:r>
          </a:p>
        </p:txBody>
      </p:sp>
      <p:sp>
        <p:nvSpPr>
          <p:cNvPr id="1030" name="Rectangle 6"/>
          <p:cNvSpPr>
            <a:spLocks noGrp="1" noChangeArrowheads="1"/>
          </p:cNvSpPr>
          <p:nvPr>
            <p:ph type="sldNum" sz="quarter" idx="4"/>
          </p:nvPr>
        </p:nvSpPr>
        <p:spPr bwMode="auto">
          <a:xfrm>
            <a:off x="7924800" y="6491288"/>
            <a:ext cx="8382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fld id="{E0D9040A-6906-4464-96D1-97ED80631893}" type="slidenum">
              <a:rPr lang="en-US"/>
              <a:pPr/>
              <a:t>‹#›</a:t>
            </a:fld>
            <a:endParaRPr lang="en-US"/>
          </a:p>
        </p:txBody>
      </p:sp>
      <p:sp>
        <p:nvSpPr>
          <p:cNvPr id="1037" name="Text Box 13"/>
          <p:cNvSpPr txBox="1">
            <a:spLocks noChangeArrowheads="1"/>
          </p:cNvSpPr>
          <p:nvPr/>
        </p:nvSpPr>
        <p:spPr bwMode="white">
          <a:xfrm>
            <a:off x="4114800" y="76200"/>
            <a:ext cx="954088" cy="396875"/>
          </a:xfrm>
          <a:prstGeom prst="rect">
            <a:avLst/>
          </a:prstGeom>
          <a:noFill/>
          <a:ln w="9525">
            <a:noFill/>
            <a:miter lim="800000"/>
            <a:headEnd/>
            <a:tailEnd/>
          </a:ln>
          <a:effectLst/>
        </p:spPr>
        <p:txBody>
          <a:bodyPr>
            <a:spAutoFit/>
          </a:bodyPr>
          <a:lstStyle/>
          <a:p>
            <a:r>
              <a:rPr lang="en-US" sz="2000" b="1">
                <a:solidFill>
                  <a:schemeClr val="hlink"/>
                </a:solidFill>
              </a:rPr>
              <a:t>LOGO</a:t>
            </a:r>
          </a:p>
        </p:txBody>
      </p:sp>
      <p:sp>
        <p:nvSpPr>
          <p:cNvPr id="1026" name="Rectangle 2"/>
          <p:cNvSpPr>
            <a:spLocks noGrp="1" noChangeArrowheads="1"/>
          </p:cNvSpPr>
          <p:nvPr>
            <p:ph type="title"/>
          </p:nvPr>
        </p:nvSpPr>
        <p:spPr bwMode="gray">
          <a:xfrm>
            <a:off x="0" y="566738"/>
            <a:ext cx="7543800" cy="487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85" name="Text Box 61"/>
          <p:cNvSpPr txBox="1">
            <a:spLocks noChangeArrowheads="1"/>
          </p:cNvSpPr>
          <p:nvPr/>
        </p:nvSpPr>
        <p:spPr bwMode="auto">
          <a:xfrm>
            <a:off x="60325" y="1047750"/>
            <a:ext cx="7483475" cy="304800"/>
          </a:xfrm>
          <a:prstGeom prst="rect">
            <a:avLst/>
          </a:prstGeom>
          <a:noFill/>
          <a:ln w="9525">
            <a:noFill/>
            <a:miter lim="800000"/>
            <a:headEnd/>
            <a:tailEnd/>
          </a:ln>
          <a:effectLst/>
        </p:spPr>
        <p:txBody>
          <a:bodyPr>
            <a:spAutoFit/>
          </a:bodyPr>
          <a:lstStyle/>
          <a:p>
            <a:pPr algn="r">
              <a:spcBef>
                <a:spcPct val="20000"/>
              </a:spcBef>
              <a:buClr>
                <a:schemeClr val="tx2"/>
              </a:buClr>
              <a:buFont typeface="Wingdings" pitchFamily="2" charset="2"/>
              <a:buNone/>
            </a:pPr>
            <a:r>
              <a:rPr lang="en-US" sz="1400"/>
              <a:t>Click to edit Master text styles</a:t>
            </a:r>
          </a:p>
        </p:txBody>
      </p:sp>
      <p:pic>
        <p:nvPicPr>
          <p:cNvPr id="1089" name="Picture 65" descr="7a"/>
          <p:cNvPicPr>
            <a:picLocks noChangeAspect="1" noChangeArrowheads="1"/>
          </p:cNvPicPr>
          <p:nvPr/>
        </p:nvPicPr>
        <p:blipFill>
          <a:blip r:embed="rId15"/>
          <a:srcRect/>
          <a:stretch>
            <a:fillRect/>
          </a:stretch>
        </p:blipFill>
        <p:spPr bwMode="auto">
          <a:xfrm>
            <a:off x="7572375" y="693738"/>
            <a:ext cx="1104900" cy="56832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dt="0"/>
  <p:txStyles>
    <p:titleStyle>
      <a:lvl1pPr algn="r" rtl="1" eaLnBrk="1" fontAlgn="base" hangingPunct="1">
        <a:spcBef>
          <a:spcPct val="0"/>
        </a:spcBef>
        <a:spcAft>
          <a:spcPct val="0"/>
        </a:spcAft>
        <a:defRPr sz="3600" b="1">
          <a:solidFill>
            <a:schemeClr val="tx1"/>
          </a:solidFill>
          <a:latin typeface="+mj-lt"/>
          <a:ea typeface="+mj-ea"/>
          <a:cs typeface="+mj-cs"/>
        </a:defRPr>
      </a:lvl1pPr>
      <a:lvl2pPr algn="r" rtl="1" eaLnBrk="1" fontAlgn="base" hangingPunct="1">
        <a:spcBef>
          <a:spcPct val="0"/>
        </a:spcBef>
        <a:spcAft>
          <a:spcPct val="0"/>
        </a:spcAft>
        <a:defRPr sz="3600" b="1">
          <a:solidFill>
            <a:schemeClr val="tx1"/>
          </a:solidFill>
          <a:latin typeface="Arial" charset="0"/>
        </a:defRPr>
      </a:lvl2pPr>
      <a:lvl3pPr algn="r" rtl="1" eaLnBrk="1" fontAlgn="base" hangingPunct="1">
        <a:spcBef>
          <a:spcPct val="0"/>
        </a:spcBef>
        <a:spcAft>
          <a:spcPct val="0"/>
        </a:spcAft>
        <a:defRPr sz="3600" b="1">
          <a:solidFill>
            <a:schemeClr val="tx1"/>
          </a:solidFill>
          <a:latin typeface="Arial" charset="0"/>
        </a:defRPr>
      </a:lvl3pPr>
      <a:lvl4pPr algn="r" rtl="1" eaLnBrk="1" fontAlgn="base" hangingPunct="1">
        <a:spcBef>
          <a:spcPct val="0"/>
        </a:spcBef>
        <a:spcAft>
          <a:spcPct val="0"/>
        </a:spcAft>
        <a:defRPr sz="3600" b="1">
          <a:solidFill>
            <a:schemeClr val="tx1"/>
          </a:solidFill>
          <a:latin typeface="Arial" charset="0"/>
        </a:defRPr>
      </a:lvl4pPr>
      <a:lvl5pPr algn="r" rtl="1" eaLnBrk="1" fontAlgn="base" hangingPunct="1">
        <a:spcBef>
          <a:spcPct val="0"/>
        </a:spcBef>
        <a:spcAft>
          <a:spcPct val="0"/>
        </a:spcAft>
        <a:defRPr sz="3600" b="1">
          <a:solidFill>
            <a:schemeClr val="tx1"/>
          </a:solidFill>
          <a:latin typeface="Arial" charset="0"/>
        </a:defRPr>
      </a:lvl5pPr>
      <a:lvl6pPr marL="457200" algn="r" rtl="1" eaLnBrk="1" fontAlgn="base" hangingPunct="1">
        <a:spcBef>
          <a:spcPct val="0"/>
        </a:spcBef>
        <a:spcAft>
          <a:spcPct val="0"/>
        </a:spcAft>
        <a:defRPr sz="3600" b="1">
          <a:solidFill>
            <a:schemeClr val="tx1"/>
          </a:solidFill>
          <a:latin typeface="Arial" charset="0"/>
        </a:defRPr>
      </a:lvl6pPr>
      <a:lvl7pPr marL="914400" algn="r" rtl="1" eaLnBrk="1" fontAlgn="base" hangingPunct="1">
        <a:spcBef>
          <a:spcPct val="0"/>
        </a:spcBef>
        <a:spcAft>
          <a:spcPct val="0"/>
        </a:spcAft>
        <a:defRPr sz="3600" b="1">
          <a:solidFill>
            <a:schemeClr val="tx1"/>
          </a:solidFill>
          <a:latin typeface="Arial" charset="0"/>
        </a:defRPr>
      </a:lvl7pPr>
      <a:lvl8pPr marL="1371600" algn="r" rtl="1" eaLnBrk="1" fontAlgn="base" hangingPunct="1">
        <a:spcBef>
          <a:spcPct val="0"/>
        </a:spcBef>
        <a:spcAft>
          <a:spcPct val="0"/>
        </a:spcAft>
        <a:defRPr sz="3600" b="1">
          <a:solidFill>
            <a:schemeClr val="tx1"/>
          </a:solidFill>
          <a:latin typeface="Arial" charset="0"/>
        </a:defRPr>
      </a:lvl8pPr>
      <a:lvl9pPr marL="1828800" algn="r" rtl="1" eaLnBrk="1" fontAlgn="base" hangingPunct="1">
        <a:spcBef>
          <a:spcPct val="0"/>
        </a:spcBef>
        <a:spcAft>
          <a:spcPct val="0"/>
        </a:spcAft>
        <a:defRPr sz="3600" b="1">
          <a:solidFill>
            <a:schemeClr val="tx1"/>
          </a:solidFill>
          <a:latin typeface="Arial" charset="0"/>
        </a:defRPr>
      </a:lvl9pPr>
    </p:titleStyle>
    <p:bodyStyle>
      <a:lvl1pPr marL="342900" indent="-342900" algn="r" rtl="1"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305277" y="1510652"/>
            <a:ext cx="4282812" cy="1357322"/>
          </a:xfrm>
          <a:prstGeom prst="rect">
            <a:avLst/>
          </a:prstGeom>
          <a:ln>
            <a:noFill/>
          </a:ln>
          <a:effectLst>
            <a:softEdge rad="112500"/>
          </a:effectLst>
        </p:spPr>
      </p:pic>
      <p:pic>
        <p:nvPicPr>
          <p:cNvPr id="1028" name="Picture 4"/>
          <p:cNvPicPr>
            <a:picLocks noChangeAspect="1" noChangeArrowheads="1"/>
          </p:cNvPicPr>
          <p:nvPr/>
        </p:nvPicPr>
        <p:blipFill>
          <a:blip r:embed="rId3"/>
          <a:srcRect/>
          <a:stretch>
            <a:fillRect/>
          </a:stretch>
        </p:blipFill>
        <p:spPr bwMode="auto">
          <a:xfrm>
            <a:off x="500034" y="2722111"/>
            <a:ext cx="4124375" cy="1353107"/>
          </a:xfrm>
          <a:prstGeom prst="rect">
            <a:avLst/>
          </a:prstGeom>
          <a:ln>
            <a:noFill/>
          </a:ln>
          <a:effectLst>
            <a:softEdge rad="112500"/>
          </a:effectLst>
        </p:spPr>
      </p:pic>
      <p:pic>
        <p:nvPicPr>
          <p:cNvPr id="1029" name="Picture 5"/>
          <p:cNvPicPr>
            <a:picLocks noChangeAspect="1" noChangeArrowheads="1"/>
          </p:cNvPicPr>
          <p:nvPr/>
        </p:nvPicPr>
        <p:blipFill>
          <a:blip r:embed="rId4"/>
          <a:srcRect/>
          <a:stretch>
            <a:fillRect/>
          </a:stretch>
        </p:blipFill>
        <p:spPr bwMode="auto">
          <a:xfrm>
            <a:off x="4474370" y="3933828"/>
            <a:ext cx="4174679" cy="1283558"/>
          </a:xfrm>
          <a:prstGeom prst="rect">
            <a:avLst/>
          </a:prstGeom>
          <a:ln>
            <a:noFill/>
          </a:ln>
          <a:effectLst>
            <a:softEdge rad="112500"/>
          </a:effectLst>
        </p:spPr>
      </p:pic>
      <p:pic>
        <p:nvPicPr>
          <p:cNvPr id="1030" name="Picture 6"/>
          <p:cNvPicPr>
            <a:picLocks noChangeAspect="1" noChangeArrowheads="1"/>
          </p:cNvPicPr>
          <p:nvPr/>
        </p:nvPicPr>
        <p:blipFill>
          <a:blip r:embed="rId5"/>
          <a:srcRect/>
          <a:stretch>
            <a:fillRect/>
          </a:stretch>
        </p:blipFill>
        <p:spPr bwMode="auto">
          <a:xfrm>
            <a:off x="397321" y="5130111"/>
            <a:ext cx="4174679" cy="122784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2000"/>
                                        <p:tgtEl>
                                          <p:spTgt spid="102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2000"/>
                                        <p:tgtEl>
                                          <p:spTgt spid="1029"/>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duotone>
              <a:schemeClr val="accent2">
                <a:shade val="45000"/>
                <a:satMod val="135000"/>
              </a:schemeClr>
              <a:prstClr val="white"/>
            </a:duotone>
            <a:lum bright="-6000"/>
          </a:blip>
          <a:srcRect/>
          <a:stretch>
            <a:fillRect b="2000"/>
          </a:stretch>
        </a:blipFill>
        <a:effectLst/>
      </p:bgPr>
    </p:bg>
    <p:spTree>
      <p:nvGrpSpPr>
        <p:cNvPr id="1" name=""/>
        <p:cNvGrpSpPr/>
        <p:nvPr/>
      </p:nvGrpSpPr>
      <p:grpSpPr>
        <a:xfrm>
          <a:off x="0" y="0"/>
          <a:ext cx="0" cy="0"/>
          <a:chOff x="0" y="0"/>
          <a:chExt cx="0" cy="0"/>
        </a:xfrm>
      </p:grpSpPr>
      <p:grpSp>
        <p:nvGrpSpPr>
          <p:cNvPr id="3" name="Group 152"/>
          <p:cNvGrpSpPr/>
          <p:nvPr/>
        </p:nvGrpSpPr>
        <p:grpSpPr>
          <a:xfrm>
            <a:off x="-285784" y="379182"/>
            <a:ext cx="9429784" cy="120860"/>
            <a:chOff x="-285784" y="379182"/>
            <a:chExt cx="9429784" cy="120860"/>
          </a:xfrm>
        </p:grpSpPr>
        <p:sp>
          <p:nvSpPr>
            <p:cNvPr id="302" name="Rectangle 301"/>
            <p:cNvSpPr>
              <a:spLocks noChangeArrowheads="1"/>
            </p:cNvSpPr>
            <p:nvPr/>
          </p:nvSpPr>
          <p:spPr bwMode="gray">
            <a:xfrm>
              <a:off x="-285784" y="379182"/>
              <a:ext cx="9429784" cy="5577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3" name="Rectangle 302"/>
            <p:cNvSpPr>
              <a:spLocks noChangeArrowheads="1"/>
            </p:cNvSpPr>
            <p:nvPr/>
          </p:nvSpPr>
          <p:spPr bwMode="gray">
            <a:xfrm>
              <a:off x="-285784" y="428603"/>
              <a:ext cx="9429784" cy="71439"/>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90" name="Group 89"/>
          <p:cNvGrpSpPr/>
          <p:nvPr/>
        </p:nvGrpSpPr>
        <p:grpSpPr>
          <a:xfrm>
            <a:off x="180136" y="1275785"/>
            <a:ext cx="3024206" cy="381000"/>
            <a:chOff x="119034" y="1982106"/>
            <a:chExt cx="3024206" cy="381000"/>
          </a:xfrm>
        </p:grpSpPr>
        <p:sp>
          <p:nvSpPr>
            <p:cNvPr id="48" name="AutoShape 10"/>
            <p:cNvSpPr>
              <a:spLocks noChangeArrowheads="1"/>
            </p:cNvSpPr>
            <p:nvPr/>
          </p:nvSpPr>
          <p:spPr bwMode="gray">
            <a:xfrm>
              <a:off x="328582" y="1987840"/>
              <a:ext cx="2814658" cy="375265"/>
            </a:xfrm>
            <a:prstGeom prst="roundRect">
              <a:avLst>
                <a:gd name="adj" fmla="val 50000"/>
              </a:avLst>
            </a:prstGeom>
            <a:noFill/>
            <a:ln w="12700" algn="ctr">
              <a:solidFill>
                <a:schemeClr val="accent1">
                  <a:lumMod val="75000"/>
                </a:schemeClr>
              </a:solidFill>
              <a:round/>
              <a:headEnd/>
              <a:tailEnd/>
            </a:ln>
            <a:effectLst/>
          </p:spPr>
          <p:txBody>
            <a:bodyPr wrap="none" anchor="ctr"/>
            <a:lstStyle/>
            <a:p>
              <a:pPr algn="ctr" rtl="1">
                <a:spcBef>
                  <a:spcPct val="20000"/>
                </a:spcBef>
                <a:buClr>
                  <a:schemeClr val="accent1"/>
                </a:buClr>
                <a:buSzPct val="70000"/>
                <a:defRPr/>
              </a:pPr>
              <a:r>
                <a:rPr lang="fa-IR" b="1" dirty="0" smtClean="0">
                  <a:cs typeface="B Nazanin" pitchFamily="2" charset="-78"/>
                </a:rPr>
                <a:t>دکتر هادي قندهاري</a:t>
              </a:r>
            </a:p>
          </p:txBody>
        </p:sp>
        <p:grpSp>
          <p:nvGrpSpPr>
            <p:cNvPr id="9" name="Group 55"/>
            <p:cNvGrpSpPr>
              <a:grpSpLocks/>
            </p:cNvGrpSpPr>
            <p:nvPr/>
          </p:nvGrpSpPr>
          <p:grpSpPr bwMode="auto">
            <a:xfrm>
              <a:off x="119034" y="1982106"/>
              <a:ext cx="381000" cy="381000"/>
              <a:chOff x="2078" y="1680"/>
              <a:chExt cx="1615" cy="1615"/>
            </a:xfrm>
          </p:grpSpPr>
          <p:sp>
            <p:nvSpPr>
              <p:cNvPr id="57" name="Oval 5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58" name="Oval 5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59" name="Oval 5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60" name="Oval 59"/>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61" name="Oval 6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62" name="Oval 61"/>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grpSp>
        <p:nvGrpSpPr>
          <p:cNvPr id="11" name="Group 99"/>
          <p:cNvGrpSpPr>
            <a:grpSpLocks/>
          </p:cNvGrpSpPr>
          <p:nvPr/>
        </p:nvGrpSpPr>
        <p:grpSpPr bwMode="auto">
          <a:xfrm>
            <a:off x="5416250" y="6550819"/>
            <a:ext cx="304800" cy="304800"/>
            <a:chOff x="2078" y="1680"/>
            <a:chExt cx="1615" cy="1615"/>
          </a:xfrm>
        </p:grpSpPr>
        <p:sp>
          <p:nvSpPr>
            <p:cNvPr id="146" name="Oval 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7" name="Oval 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8" name="Oval 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49" name="Oval 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150" name="Oval 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51" name="Oval 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2" name="Group 49"/>
          <p:cNvGrpSpPr/>
          <p:nvPr/>
        </p:nvGrpSpPr>
        <p:grpSpPr>
          <a:xfrm>
            <a:off x="3422950" y="6551704"/>
            <a:ext cx="304800" cy="304800"/>
            <a:chOff x="7046779" y="4788265"/>
            <a:chExt cx="304800" cy="304800"/>
          </a:xfrm>
        </p:grpSpPr>
        <p:sp>
          <p:nvSpPr>
            <p:cNvPr id="142" name="Oval 141"/>
            <p:cNvSpPr>
              <a:spLocks noChangeArrowheads="1"/>
            </p:cNvSpPr>
            <p:nvPr/>
          </p:nvSpPr>
          <p:spPr bwMode="gray">
            <a:xfrm>
              <a:off x="7046779" y="4788265"/>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3" name="Oval 142"/>
            <p:cNvSpPr>
              <a:spLocks noChangeArrowheads="1"/>
            </p:cNvSpPr>
            <p:nvPr/>
          </p:nvSpPr>
          <p:spPr bwMode="gray">
            <a:xfrm>
              <a:off x="7064142" y="4805439"/>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4" name="Oval 143"/>
            <p:cNvSpPr>
              <a:spLocks noChangeArrowheads="1"/>
            </p:cNvSpPr>
            <p:nvPr/>
          </p:nvSpPr>
          <p:spPr bwMode="gray">
            <a:xfrm>
              <a:off x="7079996" y="4821482"/>
              <a:ext cx="238178" cy="238556"/>
            </a:xfrm>
            <a:prstGeom prst="ellipse">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45" name="Oval 144"/>
            <p:cNvSpPr>
              <a:spLocks noChangeArrowheads="1"/>
            </p:cNvSpPr>
            <p:nvPr/>
          </p:nvSpPr>
          <p:spPr bwMode="gray">
            <a:xfrm>
              <a:off x="7095660" y="4837146"/>
              <a:ext cx="206849" cy="207226"/>
            </a:xfrm>
            <a:prstGeom prst="ellipse">
              <a:avLst/>
            </a:prstGeom>
            <a:gradFill flip="none" rotWithShape="1">
              <a:gsLst>
                <a:gs pos="2600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0"/>
              <a:tileRect/>
            </a:gradFill>
            <a:ln w="38100" algn="ctr">
              <a:noFill/>
              <a:round/>
              <a:headEnd/>
              <a:tailEnd/>
            </a:ln>
            <a:effectLst/>
          </p:spPr>
          <p:txBody>
            <a:bodyPr anchor="ctr">
              <a:spAutoFit/>
            </a:bodyPr>
            <a:lstStyle/>
            <a:p>
              <a:endParaRPr lang="fa-IR"/>
            </a:p>
          </p:txBody>
        </p:sp>
      </p:grpSp>
      <p:grpSp>
        <p:nvGrpSpPr>
          <p:cNvPr id="13" name="Group 16"/>
          <p:cNvGrpSpPr/>
          <p:nvPr/>
        </p:nvGrpSpPr>
        <p:grpSpPr>
          <a:xfrm>
            <a:off x="5085376" y="6551550"/>
            <a:ext cx="304800" cy="304800"/>
            <a:chOff x="1813814" y="4264940"/>
            <a:chExt cx="381000" cy="381000"/>
          </a:xfrm>
        </p:grpSpPr>
        <p:sp>
          <p:nvSpPr>
            <p:cNvPr id="136" name="Oval 135"/>
            <p:cNvSpPr>
              <a:spLocks noChangeArrowheads="1"/>
            </p:cNvSpPr>
            <p:nvPr/>
          </p:nvSpPr>
          <p:spPr bwMode="gray">
            <a:xfrm>
              <a:off x="1813814" y="4264940"/>
              <a:ext cx="381000" cy="3810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7" name="Oval 136"/>
            <p:cNvSpPr>
              <a:spLocks noChangeArrowheads="1"/>
            </p:cNvSpPr>
            <p:nvPr/>
          </p:nvSpPr>
          <p:spPr bwMode="gray">
            <a:xfrm>
              <a:off x="1835518" y="4286405"/>
              <a:ext cx="337356" cy="337356"/>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8" name="Oval 137"/>
            <p:cNvSpPr>
              <a:spLocks noChangeArrowheads="1"/>
            </p:cNvSpPr>
            <p:nvPr/>
          </p:nvSpPr>
          <p:spPr bwMode="gray">
            <a:xfrm>
              <a:off x="1855335" y="4306461"/>
              <a:ext cx="297723" cy="2981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9" name="Oval 138"/>
            <p:cNvSpPr>
              <a:spLocks noChangeArrowheads="1"/>
            </p:cNvSpPr>
            <p:nvPr/>
          </p:nvSpPr>
          <p:spPr bwMode="gray">
            <a:xfrm>
              <a:off x="1855335" y="4306461"/>
              <a:ext cx="297723" cy="29819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40" name="Oval 139"/>
            <p:cNvSpPr>
              <a:spLocks noChangeArrowheads="1"/>
            </p:cNvSpPr>
            <p:nvPr/>
          </p:nvSpPr>
          <p:spPr bwMode="gray">
            <a:xfrm>
              <a:off x="1874916" y="4326042"/>
              <a:ext cx="258561" cy="2590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41" name="Oval 140"/>
            <p:cNvSpPr>
              <a:spLocks noChangeArrowheads="1"/>
            </p:cNvSpPr>
            <p:nvPr/>
          </p:nvSpPr>
          <p:spPr bwMode="gray">
            <a:xfrm>
              <a:off x="1874916" y="4326042"/>
              <a:ext cx="258561" cy="259033"/>
            </a:xfrm>
            <a:prstGeom prst="ellipse">
              <a:avLst/>
            </a:prstGeom>
            <a:gradFill rotWithShape="1">
              <a:gsLst>
                <a:gs pos="0">
                  <a:schemeClr val="tx1"/>
                </a:gs>
                <a:gs pos="96000">
                  <a:srgbClr val="800000"/>
                </a:gs>
              </a:gsLst>
              <a:lin ang="2700000" scaled="1"/>
            </a:gradFill>
            <a:ln w="38100" algn="ctr">
              <a:noFill/>
              <a:round/>
              <a:headEnd/>
              <a:tailEnd/>
            </a:ln>
            <a:effectLst/>
          </p:spPr>
          <p:txBody>
            <a:bodyPr anchor="ctr">
              <a:spAutoFit/>
            </a:bodyPr>
            <a:lstStyle/>
            <a:p>
              <a:endParaRPr lang="fa-IR" dirty="0"/>
            </a:p>
          </p:txBody>
        </p:sp>
      </p:grpSp>
      <p:grpSp>
        <p:nvGrpSpPr>
          <p:cNvPr id="14" name="Group 23"/>
          <p:cNvGrpSpPr>
            <a:grpSpLocks/>
          </p:cNvGrpSpPr>
          <p:nvPr/>
        </p:nvGrpSpPr>
        <p:grpSpPr bwMode="auto">
          <a:xfrm>
            <a:off x="3756330" y="6553200"/>
            <a:ext cx="304800" cy="304800"/>
            <a:chOff x="2078" y="1680"/>
            <a:chExt cx="1615" cy="1615"/>
          </a:xfrm>
        </p:grpSpPr>
        <p:sp>
          <p:nvSpPr>
            <p:cNvPr id="130" name="Oval 12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1" name="Oval 13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2" name="Oval 13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3" name="Oval 132"/>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134" name="Oval 13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35" name="Oval 134"/>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5" name="Group 30"/>
          <p:cNvGrpSpPr>
            <a:grpSpLocks/>
          </p:cNvGrpSpPr>
          <p:nvPr/>
        </p:nvGrpSpPr>
        <p:grpSpPr bwMode="auto">
          <a:xfrm>
            <a:off x="4753391" y="6551012"/>
            <a:ext cx="304800" cy="304800"/>
            <a:chOff x="2078" y="1680"/>
            <a:chExt cx="1615" cy="1615"/>
          </a:xfrm>
        </p:grpSpPr>
        <p:sp>
          <p:nvSpPr>
            <p:cNvPr id="124" name="Oval 12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25" name="Oval 12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6" name="Oval 12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7" name="Oval 12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28" name="Oval 12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9" name="Oval 12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6" name="Group 37"/>
          <p:cNvGrpSpPr>
            <a:grpSpLocks/>
          </p:cNvGrpSpPr>
          <p:nvPr/>
        </p:nvGrpSpPr>
        <p:grpSpPr bwMode="auto">
          <a:xfrm>
            <a:off x="4087321" y="6553200"/>
            <a:ext cx="304800" cy="304800"/>
            <a:chOff x="2078" y="1680"/>
            <a:chExt cx="1615" cy="1615"/>
          </a:xfrm>
        </p:grpSpPr>
        <p:sp>
          <p:nvSpPr>
            <p:cNvPr id="118" name="Oval 1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9" name="Oval 1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0" name="Oval 1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1" name="Oval 120"/>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fa-IR"/>
            </a:p>
          </p:txBody>
        </p:sp>
        <p:sp>
          <p:nvSpPr>
            <p:cNvPr id="122" name="Oval 1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3" name="Oval 122"/>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7" name="Group 44"/>
          <p:cNvGrpSpPr/>
          <p:nvPr/>
        </p:nvGrpSpPr>
        <p:grpSpPr>
          <a:xfrm>
            <a:off x="4421313" y="6552391"/>
            <a:ext cx="304800" cy="304800"/>
            <a:chOff x="5521332" y="3403600"/>
            <a:chExt cx="304800" cy="304800"/>
          </a:xfrm>
        </p:grpSpPr>
        <p:sp>
          <p:nvSpPr>
            <p:cNvPr id="114" name="Oval 113"/>
            <p:cNvSpPr>
              <a:spLocks noChangeArrowheads="1"/>
            </p:cNvSpPr>
            <p:nvPr/>
          </p:nvSpPr>
          <p:spPr bwMode="gray">
            <a:xfrm>
              <a:off x="5521332" y="3403600"/>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5" name="Oval 114"/>
            <p:cNvSpPr>
              <a:spLocks noChangeArrowheads="1"/>
            </p:cNvSpPr>
            <p:nvPr/>
          </p:nvSpPr>
          <p:spPr bwMode="gray">
            <a:xfrm>
              <a:off x="5538695" y="3420774"/>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16" name="Oval 115"/>
            <p:cNvSpPr>
              <a:spLocks noChangeArrowheads="1"/>
            </p:cNvSpPr>
            <p:nvPr/>
          </p:nvSpPr>
          <p:spPr bwMode="gray">
            <a:xfrm>
              <a:off x="5554549" y="3436817"/>
              <a:ext cx="238178" cy="238556"/>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17" name="Oval 116"/>
            <p:cNvSpPr>
              <a:spLocks noChangeArrowheads="1"/>
            </p:cNvSpPr>
            <p:nvPr/>
          </p:nvSpPr>
          <p:spPr bwMode="gray">
            <a:xfrm>
              <a:off x="5568835" y="3452481"/>
              <a:ext cx="206849" cy="207226"/>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ln w="38100" algn="ctr">
              <a:noFill/>
              <a:round/>
              <a:headEnd/>
              <a:tailEnd/>
            </a:ln>
            <a:effectLst/>
          </p:spPr>
          <p:txBody>
            <a:bodyPr anchor="ctr">
              <a:spAutoFit/>
            </a:bodyPr>
            <a:lstStyle/>
            <a:p>
              <a:endParaRPr lang="fa-IR"/>
            </a:p>
          </p:txBody>
        </p:sp>
      </p:grpSp>
      <p:grpSp>
        <p:nvGrpSpPr>
          <p:cNvPr id="91" name="Group 90"/>
          <p:cNvGrpSpPr/>
          <p:nvPr/>
        </p:nvGrpSpPr>
        <p:grpSpPr>
          <a:xfrm>
            <a:off x="66348" y="1976431"/>
            <a:ext cx="3148331" cy="648000"/>
            <a:chOff x="66348" y="1976431"/>
            <a:chExt cx="3148331" cy="648000"/>
          </a:xfrm>
        </p:grpSpPr>
        <p:sp>
          <p:nvSpPr>
            <p:cNvPr id="92" name="AutoShape 10"/>
            <p:cNvSpPr>
              <a:spLocks noChangeArrowheads="1"/>
            </p:cNvSpPr>
            <p:nvPr/>
          </p:nvSpPr>
          <p:spPr bwMode="gray">
            <a:xfrm>
              <a:off x="420237" y="1980402"/>
              <a:ext cx="2794442" cy="624192"/>
            </a:xfrm>
            <a:prstGeom prst="roundRect">
              <a:avLst>
                <a:gd name="adj" fmla="val 50000"/>
              </a:avLst>
            </a:prstGeom>
            <a:noFill/>
            <a:ln w="12700" algn="ctr">
              <a:solidFill>
                <a:schemeClr val="accent1">
                  <a:lumMod val="75000"/>
                </a:schemeClr>
              </a:solidFill>
              <a:round/>
              <a:headEnd/>
              <a:tailEnd/>
            </a:ln>
            <a:effectLst/>
          </p:spPr>
          <p:txBody>
            <a:bodyPr wrap="none" anchor="ctr"/>
            <a:lstStyle/>
            <a:p>
              <a:pPr marR="0" lvl="0" indent="0" algn="ctr" fontAlgn="auto">
                <a:lnSpc>
                  <a:spcPct val="100000"/>
                </a:lnSpc>
                <a:spcBef>
                  <a:spcPct val="20000"/>
                </a:spcBef>
                <a:spcAft>
                  <a:spcPts val="0"/>
                </a:spcAft>
                <a:buClr>
                  <a:schemeClr val="accent1"/>
                </a:buClr>
                <a:buSzPct val="70000"/>
                <a:buFont typeface="Wingdings 2"/>
                <a:buNone/>
                <a:tabLst/>
                <a:defRPr/>
              </a:pPr>
              <a:r>
                <a:rPr lang="en-US" b="1" dirty="0" smtClean="0">
                  <a:cs typeface="B Nazanin" pitchFamily="2" charset="-78"/>
                </a:rPr>
                <a:t> </a:t>
              </a:r>
              <a:r>
                <a:rPr lang="fa-IR" b="1" dirty="0" smtClean="0">
                  <a:cs typeface="B Nazanin" pitchFamily="2" charset="-78"/>
                </a:rPr>
                <a:t> آموزشي</a:t>
              </a:r>
            </a:p>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محققين و دانشجويان</a:t>
              </a:r>
              <a:endParaRPr lang="fa-IR" b="1" dirty="0">
                <a:cs typeface="B Nazanin" pitchFamily="2" charset="-78"/>
              </a:endParaRPr>
            </a:p>
          </p:txBody>
        </p:sp>
        <p:grpSp>
          <p:nvGrpSpPr>
            <p:cNvPr id="93" name="Group 82"/>
            <p:cNvGrpSpPr>
              <a:grpSpLocks/>
            </p:cNvGrpSpPr>
            <p:nvPr/>
          </p:nvGrpSpPr>
          <p:grpSpPr bwMode="auto">
            <a:xfrm>
              <a:off x="66348" y="1976431"/>
              <a:ext cx="648000" cy="648000"/>
              <a:chOff x="2078" y="1680"/>
              <a:chExt cx="1615" cy="1615"/>
            </a:xfrm>
          </p:grpSpPr>
          <p:sp>
            <p:nvSpPr>
              <p:cNvPr id="94" name="Oval 9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95" name="Oval 9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96" name="Oval 9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97" name="Oval 9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98" name="Oval 9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99" name="Oval 9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pic>
        <p:nvPicPr>
          <p:cNvPr id="4100" name="Picture 4" descr="K:\Total\Book Fair-89\عكس كتاب‌ها\2_Page_3.jpg"/>
          <p:cNvPicPr>
            <a:picLocks noChangeArrowheads="1"/>
          </p:cNvPicPr>
          <p:nvPr/>
        </p:nvPicPr>
        <p:blipFill>
          <a:blip r:embed="rId4" cstate="print"/>
          <a:srcRect/>
          <a:stretch>
            <a:fillRect/>
          </a:stretch>
        </p:blipFill>
        <p:spPr bwMode="auto">
          <a:xfrm>
            <a:off x="510168" y="2936550"/>
            <a:ext cx="2520000" cy="3445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01" name="Group 100"/>
          <p:cNvGrpSpPr/>
          <p:nvPr/>
        </p:nvGrpSpPr>
        <p:grpSpPr>
          <a:xfrm>
            <a:off x="3471831" y="285728"/>
            <a:ext cx="5957953" cy="1938992"/>
            <a:chOff x="3471831" y="285728"/>
            <a:chExt cx="5957953" cy="1938992"/>
          </a:xfrm>
        </p:grpSpPr>
        <p:grpSp>
          <p:nvGrpSpPr>
            <p:cNvPr id="102" name="Group 159"/>
            <p:cNvGrpSpPr/>
            <p:nvPr/>
          </p:nvGrpSpPr>
          <p:grpSpPr>
            <a:xfrm>
              <a:off x="3471831" y="701608"/>
              <a:ext cx="5009781" cy="1296000"/>
              <a:chOff x="3471831" y="701608"/>
              <a:chExt cx="5009781" cy="1296000"/>
            </a:xfrm>
          </p:grpSpPr>
          <p:grpSp>
            <p:nvGrpSpPr>
              <p:cNvPr id="104" name="Group 317"/>
              <p:cNvGrpSpPr>
                <a:grpSpLocks/>
              </p:cNvGrpSpPr>
              <p:nvPr/>
            </p:nvGrpSpPr>
            <p:grpSpPr bwMode="auto">
              <a:xfrm rot="10800031" flipV="1">
                <a:off x="3471831" y="1331484"/>
                <a:ext cx="4058967" cy="596050"/>
                <a:chOff x="2290" y="3030"/>
                <a:chExt cx="1832" cy="408"/>
              </a:xfrm>
            </p:grpSpPr>
            <p:sp>
              <p:nvSpPr>
                <p:cNvPr id="157" name="Freeform 156"/>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58" name="Freeform 157"/>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105" name="Group 318"/>
              <p:cNvGrpSpPr>
                <a:grpSpLocks/>
              </p:cNvGrpSpPr>
              <p:nvPr/>
            </p:nvGrpSpPr>
            <p:grpSpPr bwMode="auto">
              <a:xfrm rot="10800031">
                <a:off x="3856152" y="786071"/>
                <a:ext cx="3674652" cy="555265"/>
                <a:chOff x="2290" y="3030"/>
                <a:chExt cx="1832" cy="408"/>
              </a:xfrm>
            </p:grpSpPr>
            <p:sp>
              <p:nvSpPr>
                <p:cNvPr id="155" name="Freeform 154"/>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56" name="Freeform 155"/>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106" name="Group 305"/>
              <p:cNvGrpSpPr>
                <a:grpSpLocks/>
              </p:cNvGrpSpPr>
              <p:nvPr/>
            </p:nvGrpSpPr>
            <p:grpSpPr bwMode="auto">
              <a:xfrm rot="14677098" flipV="1">
                <a:off x="7185612" y="701608"/>
                <a:ext cx="1296000" cy="1296000"/>
                <a:chOff x="2789" y="1625"/>
                <a:chExt cx="907" cy="907"/>
              </a:xfrm>
            </p:grpSpPr>
            <p:sp>
              <p:nvSpPr>
                <p:cNvPr id="107" name="Oval 106"/>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08" name="Oval 107"/>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09" name="Oval 108"/>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10" name="Oval 109"/>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11" name="Oval 110"/>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nvGrpSpPr>
                <p:cNvPr id="112" name="Group 312"/>
                <p:cNvGrpSpPr>
                  <a:grpSpLocks/>
                </p:cNvGrpSpPr>
                <p:nvPr/>
              </p:nvGrpSpPr>
              <p:grpSpPr bwMode="auto">
                <a:xfrm>
                  <a:off x="2899" y="1735"/>
                  <a:ext cx="687" cy="688"/>
                  <a:chOff x="4166" y="1706"/>
                  <a:chExt cx="1252" cy="1252"/>
                </a:xfrm>
              </p:grpSpPr>
              <p:sp>
                <p:nvSpPr>
                  <p:cNvPr id="113" name="Oval 112"/>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52" name="Oval 151"/>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53" name="Oval 152"/>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54" name="Oval 153"/>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grpSp>
        <p:sp>
          <p:nvSpPr>
            <p:cNvPr id="103" name="TextBox 102"/>
            <p:cNvSpPr txBox="1"/>
            <p:nvPr/>
          </p:nvSpPr>
          <p:spPr>
            <a:xfrm>
              <a:off x="5929322" y="285728"/>
              <a:ext cx="3500462" cy="1938992"/>
            </a:xfrm>
            <a:prstGeom prst="rect">
              <a:avLst/>
            </a:prstGeom>
            <a:noFill/>
          </p:spPr>
          <p:txBody>
            <a:bodyPr wrap="square" rtlCol="1">
              <a:spAutoFit/>
            </a:bodyPr>
            <a:lstStyle/>
            <a:p>
              <a:pPr lvl="3">
                <a:buFont typeface="Wingdings" pitchFamily="2" charset="2"/>
                <a:buChar char="ü"/>
              </a:pPr>
              <a:r>
                <a:rPr lang="en-US" sz="12000" dirty="0" smtClean="0">
                  <a:solidFill>
                    <a:srgbClr val="800000"/>
                  </a:solidFill>
                </a:rPr>
                <a:t>   </a:t>
              </a:r>
              <a:endParaRPr lang="fa-IR" sz="12000" dirty="0">
                <a:solidFill>
                  <a:srgbClr val="800000"/>
                </a:solidFill>
              </a:endParaRPr>
            </a:p>
          </p:txBody>
        </p:sp>
      </p:grpSp>
      <p:sp>
        <p:nvSpPr>
          <p:cNvPr id="159" name="Rectangle 158"/>
          <p:cNvSpPr/>
          <p:nvPr/>
        </p:nvSpPr>
        <p:spPr>
          <a:xfrm>
            <a:off x="4340432" y="1119830"/>
            <a:ext cx="2694425" cy="523220"/>
          </a:xfrm>
          <a:prstGeom prst="rect">
            <a:avLst/>
          </a:prstGeom>
        </p:spPr>
        <p:txBody>
          <a:bodyPr wrap="square">
            <a:spAutoFit/>
          </a:bodyPr>
          <a:lstStyle/>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fa-IR" sz="28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آثار اعتقاد به امام </a:t>
            </a:r>
            <a:r>
              <a:rPr lang="fa-IR" sz="28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زمان </a:t>
            </a:r>
            <a:r>
              <a:rPr lang="fa-IR" sz="28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(ع)</a:t>
            </a:r>
            <a:endParaRPr lang="fa-IR" sz="2800" dirty="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100" name="Rectangle 99"/>
          <p:cNvSpPr/>
          <p:nvPr/>
        </p:nvSpPr>
        <p:spPr>
          <a:xfrm>
            <a:off x="3419475" y="1976430"/>
            <a:ext cx="5473700" cy="4524315"/>
          </a:xfrm>
          <a:prstGeom prst="rect">
            <a:avLst/>
          </a:prstGeom>
        </p:spPr>
        <p:txBody>
          <a:bodyPr wrap="square">
            <a:spAutoFit/>
          </a:bodyPr>
          <a:lstStyle/>
          <a:p>
            <a:pPr algn="just" rtl="1"/>
            <a:r>
              <a:rPr lang="fa-IR" b="1" dirty="0" smtClean="0">
                <a:cs typeface="B Nazanin" pitchFamily="2" charset="-78"/>
              </a:rPr>
              <a:t>آن چيزي كه اكثر اين كتاب ‌ها به آن اشاره دارند موضوع ولايت حضرت مهدي (ع) است. اما در كتاب حاضر از منظري ديگر به اين موضوع پرداخته شده است.</a:t>
            </a:r>
            <a:endParaRPr lang="en-US" b="1" dirty="0" smtClean="0">
              <a:cs typeface="B Nazanin" pitchFamily="2" charset="-78"/>
            </a:endParaRPr>
          </a:p>
          <a:p>
            <a:pPr algn="just" rtl="1"/>
            <a:r>
              <a:rPr lang="fa-IR" b="1" dirty="0" smtClean="0">
                <a:cs typeface="B Nazanin" pitchFamily="2" charset="-78"/>
              </a:rPr>
              <a:t>- آيا اعتقاد به حضرت مهدي(ع) ضرورت دارد؟</a:t>
            </a:r>
            <a:endParaRPr lang="en-US" b="1" dirty="0" smtClean="0">
              <a:cs typeface="B Nazanin" pitchFamily="2" charset="-78"/>
            </a:endParaRPr>
          </a:p>
          <a:p>
            <a:pPr algn="just" rtl="1"/>
            <a:r>
              <a:rPr lang="fa-IR" b="1" dirty="0" smtClean="0">
                <a:cs typeface="B Nazanin" pitchFamily="2" charset="-78"/>
              </a:rPr>
              <a:t>- يا آنكه اين اعتقاد ارزشي بسيار بالاتر داشته و شرط ايمان و تنها راه نجات است؟</a:t>
            </a:r>
            <a:endParaRPr lang="en-US" b="1" dirty="0" smtClean="0">
              <a:cs typeface="B Nazanin" pitchFamily="2" charset="-78"/>
            </a:endParaRPr>
          </a:p>
          <a:p>
            <a:pPr algn="just" rtl="1"/>
            <a:r>
              <a:rPr lang="fa-IR" b="1" dirty="0" smtClean="0">
                <a:cs typeface="B Nazanin" pitchFamily="2" charset="-78"/>
              </a:rPr>
              <a:t>- ولايت را چگونه مي‌توان بدست آورد؟ شروط آن چيست؟ </a:t>
            </a:r>
            <a:endParaRPr lang="en-US" b="1" dirty="0" smtClean="0">
              <a:cs typeface="B Nazanin" pitchFamily="2" charset="-78"/>
            </a:endParaRPr>
          </a:p>
          <a:p>
            <a:pPr algn="just" rtl="1"/>
            <a:r>
              <a:rPr lang="fa-IR" b="1" dirty="0" smtClean="0">
                <a:cs typeface="B Nazanin" pitchFamily="2" charset="-78"/>
              </a:rPr>
              <a:t>و ...</a:t>
            </a:r>
            <a:endParaRPr lang="en-US" b="1" dirty="0" smtClean="0">
              <a:cs typeface="B Nazanin" pitchFamily="2" charset="-78"/>
            </a:endParaRPr>
          </a:p>
          <a:p>
            <a:pPr algn="just" rtl="1"/>
            <a:r>
              <a:rPr lang="fa-IR" b="1" dirty="0" smtClean="0">
                <a:cs typeface="B Nazanin" pitchFamily="2" charset="-78"/>
              </a:rPr>
              <a:t>اين اثر با بهره‌گيري از آيات و روايات بحثي علمي در اين زمينه مي‌كند و در حجمي مختصر مطالبي فراوان در خود جاي داده است.</a:t>
            </a:r>
            <a:endParaRPr lang="en-US" b="1" dirty="0" smtClean="0">
              <a:cs typeface="B Nazanin" pitchFamily="2" charset="-78"/>
            </a:endParaRPr>
          </a:p>
          <a:p>
            <a:pPr algn="just" rtl="1"/>
            <a:r>
              <a:rPr lang="fa-IR" b="1" dirty="0" smtClean="0">
                <a:cs typeface="B Nazanin" pitchFamily="2" charset="-78"/>
              </a:rPr>
              <a:t>تذكرات مهمي در انتهاي كتاب آمده است مانند:</a:t>
            </a:r>
            <a:endParaRPr lang="en-US" b="1" dirty="0" smtClean="0">
              <a:cs typeface="B Nazanin" pitchFamily="2" charset="-78"/>
            </a:endParaRPr>
          </a:p>
          <a:p>
            <a:pPr algn="just" rtl="1"/>
            <a:r>
              <a:rPr lang="fa-IR" b="1" dirty="0" smtClean="0">
                <a:cs typeface="B Nazanin" pitchFamily="2" charset="-78"/>
              </a:rPr>
              <a:t>- عمل لازمه ولايت و دوستي امامان عليهم السلام</a:t>
            </a:r>
            <a:endParaRPr lang="en-US" b="1" dirty="0" smtClean="0">
              <a:cs typeface="B Nazanin" pitchFamily="2" charset="-78"/>
            </a:endParaRPr>
          </a:p>
          <a:p>
            <a:pPr algn="just" rtl="1"/>
            <a:r>
              <a:rPr lang="fa-IR" b="1" dirty="0" smtClean="0">
                <a:cs typeface="B Nazanin" pitchFamily="2" charset="-78"/>
              </a:rPr>
              <a:t>- وعده‌ و وعيد خدا به محبين</a:t>
            </a:r>
            <a:endParaRPr lang="en-US" b="1" dirty="0" smtClean="0">
              <a:cs typeface="B Nazanin" pitchFamily="2" charset="-78"/>
            </a:endParaRPr>
          </a:p>
          <a:p>
            <a:pPr algn="just" rtl="1"/>
            <a:r>
              <a:rPr lang="fa-IR" b="1" dirty="0" smtClean="0">
                <a:cs typeface="B Nazanin" pitchFamily="2" charset="-78"/>
              </a:rPr>
              <a:t>- برائت</a:t>
            </a:r>
            <a:endParaRPr lang="en-US" b="1" dirty="0" smtClean="0">
              <a:cs typeface="B Nazanin" pitchFamily="2" charset="-78"/>
            </a:endParaRPr>
          </a:p>
          <a:p>
            <a:pPr algn="just" rtl="1"/>
            <a:r>
              <a:rPr lang="fa-IR" b="1" dirty="0" smtClean="0">
                <a:cs typeface="B Nazanin" pitchFamily="2" charset="-78"/>
              </a:rPr>
              <a:t>- لزوم تربيت فرزندان بر ولايت آل محمد (ع)</a:t>
            </a:r>
            <a:endParaRPr lang="en-US" b="1" dirty="0" smtClean="0">
              <a:cs typeface="B Nazanin" pitchFamily="2" charset="-78"/>
            </a:endParaRPr>
          </a:p>
          <a:p>
            <a:pPr algn="just" rtl="1"/>
            <a:r>
              <a:rPr lang="fa-IR" b="1" dirty="0" smtClean="0">
                <a:cs typeface="B Nazanin" pitchFamily="2" charset="-78"/>
              </a:rPr>
              <a:t>و ...</a:t>
            </a:r>
            <a:endParaRPr lang="en-US" b="1" dirty="0">
              <a:cs typeface="B Nazanin" pitchFamily="2" charset="-78"/>
            </a:endParaRPr>
          </a:p>
        </p:txBody>
      </p:sp>
    </p:spTree>
    <p:extLst>
      <p:ext uri="{BB962C8B-B14F-4D97-AF65-F5344CB8AC3E}">
        <p14:creationId xmlns="" xmlns:p14="http://schemas.microsoft.com/office/powerpoint/2007/7/12/main" val="42774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6" presetClass="emph" presetSubtype="0" fill="hold" nodeType="withEffect">
                                  <p:stCondLst>
                                    <p:cond delay="5000"/>
                                  </p:stCondLst>
                                  <p:childTnLst>
                                    <p:animEffect transition="out" filter="fade">
                                      <p:cBhvr>
                                        <p:cTn id="9" dur="1000" tmFilter="0, 0; .2, .5; .8, .5; 1, 0"/>
                                        <p:tgtEl>
                                          <p:spTgt spid="4100"/>
                                        </p:tgtEl>
                                      </p:cBhvr>
                                    </p:animEffect>
                                    <p:animScale>
                                      <p:cBhvr>
                                        <p:cTn id="10" dur="500" autoRev="1" fill="hold"/>
                                        <p:tgtEl>
                                          <p:spTgt spid="4100"/>
                                        </p:tgtEl>
                                      </p:cBhvr>
                                      <p:by x="105000" y="105000"/>
                                    </p:animScale>
                                  </p:childTnLst>
                                </p:cTn>
                              </p:par>
                              <p:par>
                                <p:cTn id="11" presetID="10" presetClass="entr" presetSubtype="0" repeatCount="3000" fill="hold" nodeType="withEffect">
                                  <p:stCondLst>
                                    <p:cond delay="3000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duotone>
              <a:schemeClr val="accent2">
                <a:shade val="45000"/>
                <a:satMod val="135000"/>
              </a:schemeClr>
              <a:prstClr val="white"/>
            </a:duotone>
            <a:lum bright="-6000"/>
          </a:blip>
          <a:srcRect/>
          <a:stretch>
            <a:fillRect b="2000"/>
          </a:stretch>
        </a:blipFill>
        <a:effectLst/>
      </p:bgPr>
    </p:bg>
    <p:spTree>
      <p:nvGrpSpPr>
        <p:cNvPr id="1" name=""/>
        <p:cNvGrpSpPr/>
        <p:nvPr/>
      </p:nvGrpSpPr>
      <p:grpSpPr>
        <a:xfrm>
          <a:off x="0" y="0"/>
          <a:ext cx="0" cy="0"/>
          <a:chOff x="0" y="0"/>
          <a:chExt cx="0" cy="0"/>
        </a:xfrm>
      </p:grpSpPr>
      <p:sp>
        <p:nvSpPr>
          <p:cNvPr id="5" name="Rectangle 4"/>
          <p:cNvSpPr/>
          <p:nvPr/>
        </p:nvSpPr>
        <p:spPr>
          <a:xfrm>
            <a:off x="0" y="1540267"/>
            <a:ext cx="8929718" cy="5078313"/>
          </a:xfrm>
          <a:prstGeom prst="rect">
            <a:avLst/>
          </a:prstGeom>
        </p:spPr>
        <p:txBody>
          <a:bodyPr wrap="square">
            <a:spAutoFit/>
          </a:bodyPr>
          <a:lstStyle/>
          <a:p>
            <a:pPr algn="r" rtl="1"/>
            <a:endParaRPr lang="fa-IR" b="1" dirty="0" smtClean="0">
              <a:cs typeface="B Nazanin" pitchFamily="2" charset="-78"/>
            </a:endParaRPr>
          </a:p>
          <a:p>
            <a:pPr algn="r" rtl="1"/>
            <a:endParaRPr lang="fa-IR" b="1" dirty="0" smtClean="0">
              <a:cs typeface="B Nazanin" pitchFamily="2" charset="-78"/>
            </a:endParaRPr>
          </a:p>
          <a:p>
            <a:pPr algn="r" rtl="1"/>
            <a:endParaRPr lang="fa-IR" b="1" dirty="0" smtClean="0">
              <a:cs typeface="B Nazanin" pitchFamily="2" charset="-78"/>
            </a:endParaRPr>
          </a:p>
          <a:p>
            <a:pPr algn="r" rtl="1"/>
            <a:r>
              <a:rPr lang="fa-IR" sz="2200" b="1" dirty="0" smtClean="0">
                <a:cs typeface="B Nazanin" pitchFamily="2" charset="-78"/>
              </a:rPr>
              <a:t>شخصي به نام رميله از اميرالمؤمنين علي (ع) نقل كرده‌است كه ايشان چنين فرمودند:</a:t>
            </a:r>
            <a:endParaRPr lang="en-US" sz="2200" dirty="0" smtClean="0">
              <a:cs typeface="B Nazanin" pitchFamily="2" charset="-78"/>
            </a:endParaRPr>
          </a:p>
          <a:p>
            <a:pPr algn="ctr" rtl="1"/>
            <a:r>
              <a:rPr lang="fa-IR" b="1" dirty="0" smtClean="0"/>
              <a:t> </a:t>
            </a:r>
          </a:p>
          <a:p>
            <a:pPr algn="ctr" rtl="1"/>
            <a:endParaRPr lang="en-US" dirty="0" smtClean="0"/>
          </a:p>
          <a:p>
            <a:pPr algn="ctr" rtl="1"/>
            <a:r>
              <a:rPr lang="fa-IR" b="1" dirty="0" smtClean="0"/>
              <a:t> </a:t>
            </a:r>
            <a:r>
              <a:rPr lang="fa-IR" sz="2800" b="1" dirty="0" smtClean="0">
                <a:cs typeface="Traditional Arabic" pitchFamily="2" charset="-78"/>
              </a:rPr>
              <a:t>يَا رُمَيْلَةُ لَيْسَ مِنْ مُؤْمِنٍ يَمْرَضُ إِلَّا مَرِضْنَا بِمَرَضِهِ وَ لَا يَحْزَنُ إِلَّا حَزِنَّا بِحُزْنِهِ وَ لَا يَدْعُو إِلَّا أَمَّنَّا لِدُعَائِهِ وَ لَا يَسْكُتُ إِلَّا دَعَوْنَا لَهُ</a:t>
            </a:r>
          </a:p>
          <a:p>
            <a:pPr algn="ctr" rtl="1"/>
            <a:r>
              <a:rPr lang="fa-IR" sz="2000" b="1" dirty="0" smtClean="0">
                <a:cs typeface="Traditional Arabic" pitchFamily="2" charset="-78"/>
              </a:rPr>
              <a:t>						بحارالانوار ج53 ص 174 باب 31</a:t>
            </a:r>
          </a:p>
          <a:p>
            <a:pPr algn="ctr" rtl="1"/>
            <a:endParaRPr lang="fa-IR" sz="2800" b="1" dirty="0" smtClean="0">
              <a:cs typeface="Traditional Arabic" pitchFamily="2" charset="-78"/>
            </a:endParaRPr>
          </a:p>
          <a:p>
            <a:pPr algn="ctr" rtl="1"/>
            <a:endParaRPr lang="en-US" sz="1200" dirty="0" smtClean="0">
              <a:cs typeface="Traditional Arabic" pitchFamily="2" charset="-78"/>
            </a:endParaRPr>
          </a:p>
          <a:p>
            <a:pPr algn="ctr" rtl="1"/>
            <a:r>
              <a:rPr lang="fa-IR" sz="2400" b="1" dirty="0" smtClean="0">
                <a:cs typeface="B Nazanin" pitchFamily="2" charset="-78"/>
              </a:rPr>
              <a:t>اي رميله هيچ مومني بيمار نمي‌شود مگر آنكه ما هم به بيماري او بيمار مي‌شويم و غمگين نمي‌گردد جز آنكه ما هم محزون مي‌شويم. دعايي نمي‌كند مگر آنكه ما هم آمين مي‌گوييم و ساكت نمي‌گردد جز آنكه ما دعايش مي‌كنيم.</a:t>
            </a:r>
            <a:endParaRPr lang="en-US" sz="2400" dirty="0" smtClean="0">
              <a:cs typeface="B Nazanin" pitchFamily="2" charset="-78"/>
            </a:endParaRPr>
          </a:p>
          <a:p>
            <a:pPr algn="just" rtl="1"/>
            <a:endParaRPr lang="en-US" b="1" dirty="0" smtClean="0">
              <a:cs typeface="B Nazanin" pitchFamily="2" charset="-78"/>
            </a:endParaRPr>
          </a:p>
        </p:txBody>
      </p:sp>
      <p:grpSp>
        <p:nvGrpSpPr>
          <p:cNvPr id="7" name="Group 6"/>
          <p:cNvGrpSpPr/>
          <p:nvPr/>
        </p:nvGrpSpPr>
        <p:grpSpPr>
          <a:xfrm>
            <a:off x="3471831" y="285728"/>
            <a:ext cx="5957953" cy="1938992"/>
            <a:chOff x="3471831" y="285728"/>
            <a:chExt cx="5957953" cy="1938992"/>
          </a:xfrm>
        </p:grpSpPr>
        <p:grpSp>
          <p:nvGrpSpPr>
            <p:cNvPr id="8" name="Group 159"/>
            <p:cNvGrpSpPr/>
            <p:nvPr/>
          </p:nvGrpSpPr>
          <p:grpSpPr>
            <a:xfrm>
              <a:off x="3471831" y="701608"/>
              <a:ext cx="5009781" cy="1296000"/>
              <a:chOff x="3471831" y="701608"/>
              <a:chExt cx="5009781" cy="1296000"/>
            </a:xfrm>
          </p:grpSpPr>
          <p:grpSp>
            <p:nvGrpSpPr>
              <p:cNvPr id="10" name="Group 317"/>
              <p:cNvGrpSpPr>
                <a:grpSpLocks/>
              </p:cNvGrpSpPr>
              <p:nvPr/>
            </p:nvGrpSpPr>
            <p:grpSpPr bwMode="auto">
              <a:xfrm rot="10800031" flipV="1">
                <a:off x="3471831" y="1331484"/>
                <a:ext cx="4058967" cy="596050"/>
                <a:chOff x="2290" y="3030"/>
                <a:chExt cx="1832" cy="408"/>
              </a:xfrm>
            </p:grpSpPr>
            <p:sp>
              <p:nvSpPr>
                <p:cNvPr id="25" name="Freeform 24"/>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26" name="Freeform 25"/>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11" name="Group 318"/>
              <p:cNvGrpSpPr>
                <a:grpSpLocks/>
              </p:cNvGrpSpPr>
              <p:nvPr/>
            </p:nvGrpSpPr>
            <p:grpSpPr bwMode="auto">
              <a:xfrm rot="10800031">
                <a:off x="3856152" y="786071"/>
                <a:ext cx="3674652" cy="555265"/>
                <a:chOff x="2290" y="3030"/>
                <a:chExt cx="1832" cy="408"/>
              </a:xfrm>
            </p:grpSpPr>
            <p:sp>
              <p:nvSpPr>
                <p:cNvPr id="23" name="Freeform 22"/>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24" name="Freeform 23"/>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12" name="Group 305"/>
              <p:cNvGrpSpPr>
                <a:grpSpLocks/>
              </p:cNvGrpSpPr>
              <p:nvPr/>
            </p:nvGrpSpPr>
            <p:grpSpPr bwMode="auto">
              <a:xfrm rot="14677098" flipV="1">
                <a:off x="7185612" y="701608"/>
                <a:ext cx="1296000" cy="1296000"/>
                <a:chOff x="2789" y="1625"/>
                <a:chExt cx="907" cy="907"/>
              </a:xfrm>
            </p:grpSpPr>
            <p:sp>
              <p:nvSpPr>
                <p:cNvPr id="13" name="Oval 12"/>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4" name="Oval 13"/>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5" name="Oval 14"/>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6" name="Oval 15"/>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7" name="Oval 16"/>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nvGrpSpPr>
                <p:cNvPr id="18" name="Group 312"/>
                <p:cNvGrpSpPr>
                  <a:grpSpLocks/>
                </p:cNvGrpSpPr>
                <p:nvPr/>
              </p:nvGrpSpPr>
              <p:grpSpPr bwMode="auto">
                <a:xfrm>
                  <a:off x="2899" y="1735"/>
                  <a:ext cx="687" cy="688"/>
                  <a:chOff x="4166" y="1706"/>
                  <a:chExt cx="1252" cy="1252"/>
                </a:xfrm>
              </p:grpSpPr>
              <p:sp>
                <p:nvSpPr>
                  <p:cNvPr id="19" name="Oval 18"/>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20" name="Oval 19"/>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21" name="Oval 20"/>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22" name="Oval 21"/>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grpSp>
        <p:sp>
          <p:nvSpPr>
            <p:cNvPr id="9" name="TextBox 8"/>
            <p:cNvSpPr txBox="1"/>
            <p:nvPr/>
          </p:nvSpPr>
          <p:spPr>
            <a:xfrm>
              <a:off x="5929322" y="285728"/>
              <a:ext cx="3500462" cy="1938992"/>
            </a:xfrm>
            <a:prstGeom prst="rect">
              <a:avLst/>
            </a:prstGeom>
            <a:noFill/>
          </p:spPr>
          <p:txBody>
            <a:bodyPr wrap="square" rtlCol="1">
              <a:spAutoFit/>
            </a:bodyPr>
            <a:lstStyle/>
            <a:p>
              <a:pPr lvl="3">
                <a:buFont typeface="Wingdings" pitchFamily="2" charset="2"/>
                <a:buChar char="ü"/>
              </a:pPr>
              <a:r>
                <a:rPr lang="en-US" sz="12000" dirty="0" smtClean="0">
                  <a:solidFill>
                    <a:srgbClr val="800000"/>
                  </a:solidFill>
                </a:rPr>
                <a:t>   </a:t>
              </a:r>
              <a:endParaRPr lang="fa-IR" sz="12000" dirty="0">
                <a:solidFill>
                  <a:srgbClr val="800000"/>
                </a:solidFill>
              </a:endParaRPr>
            </a:p>
          </p:txBody>
        </p:sp>
      </p:grpSp>
      <p:grpSp>
        <p:nvGrpSpPr>
          <p:cNvPr id="27" name="Group 152"/>
          <p:cNvGrpSpPr/>
          <p:nvPr/>
        </p:nvGrpSpPr>
        <p:grpSpPr>
          <a:xfrm>
            <a:off x="-285784" y="379182"/>
            <a:ext cx="9429784" cy="120860"/>
            <a:chOff x="-285784" y="379182"/>
            <a:chExt cx="9429784" cy="120860"/>
          </a:xfrm>
        </p:grpSpPr>
        <p:sp>
          <p:nvSpPr>
            <p:cNvPr id="28" name="Rectangle 27"/>
            <p:cNvSpPr>
              <a:spLocks noChangeArrowheads="1"/>
            </p:cNvSpPr>
            <p:nvPr/>
          </p:nvSpPr>
          <p:spPr bwMode="gray">
            <a:xfrm>
              <a:off x="-285784" y="379182"/>
              <a:ext cx="9429784" cy="5577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29" name="Rectangle 28"/>
            <p:cNvSpPr>
              <a:spLocks noChangeArrowheads="1"/>
            </p:cNvSpPr>
            <p:nvPr/>
          </p:nvSpPr>
          <p:spPr bwMode="gray">
            <a:xfrm>
              <a:off x="-285784" y="428603"/>
              <a:ext cx="9429784" cy="71439"/>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sp>
        <p:nvSpPr>
          <p:cNvPr id="30" name="Rectangle 29"/>
          <p:cNvSpPr/>
          <p:nvPr/>
        </p:nvSpPr>
        <p:spPr>
          <a:xfrm>
            <a:off x="4340432" y="883491"/>
            <a:ext cx="2694425" cy="830997"/>
          </a:xfrm>
          <a:prstGeom prst="rect">
            <a:avLst/>
          </a:prstGeom>
        </p:spPr>
        <p:txBody>
          <a:bodyPr wrap="square">
            <a:spAutoFit/>
          </a:bodyPr>
          <a:lstStyle/>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fa-IR" sz="48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حديث پاياني</a:t>
            </a:r>
            <a:endParaRPr lang="fa-IR" sz="4800" dirty="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grpSp>
        <p:nvGrpSpPr>
          <p:cNvPr id="31" name="Group 30"/>
          <p:cNvGrpSpPr/>
          <p:nvPr/>
        </p:nvGrpSpPr>
        <p:grpSpPr>
          <a:xfrm>
            <a:off x="3416908" y="6550819"/>
            <a:ext cx="2298100" cy="307181"/>
            <a:chOff x="4018563" y="3714752"/>
            <a:chExt cx="2298100" cy="307181"/>
          </a:xfrm>
        </p:grpSpPr>
        <p:grpSp>
          <p:nvGrpSpPr>
            <p:cNvPr id="32" name="Group 99"/>
            <p:cNvGrpSpPr>
              <a:grpSpLocks/>
            </p:cNvGrpSpPr>
            <p:nvPr/>
          </p:nvGrpSpPr>
          <p:grpSpPr bwMode="auto">
            <a:xfrm>
              <a:off x="6011863" y="3714752"/>
              <a:ext cx="304800" cy="304800"/>
              <a:chOff x="2078" y="1680"/>
              <a:chExt cx="1615" cy="1615"/>
            </a:xfrm>
          </p:grpSpPr>
          <p:sp>
            <p:nvSpPr>
              <p:cNvPr id="71" name="Oval 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72" name="Oval 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73" name="Oval 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74" name="Oval 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75" name="Oval 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76" name="Oval 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33" name="Group 49"/>
            <p:cNvGrpSpPr/>
            <p:nvPr/>
          </p:nvGrpSpPr>
          <p:grpSpPr>
            <a:xfrm>
              <a:off x="4018563" y="3715637"/>
              <a:ext cx="304800" cy="304800"/>
              <a:chOff x="7046779" y="4788265"/>
              <a:chExt cx="304800" cy="304800"/>
            </a:xfrm>
          </p:grpSpPr>
          <p:sp>
            <p:nvSpPr>
              <p:cNvPr id="67" name="Oval 66"/>
              <p:cNvSpPr>
                <a:spLocks noChangeArrowheads="1"/>
              </p:cNvSpPr>
              <p:nvPr/>
            </p:nvSpPr>
            <p:spPr bwMode="gray">
              <a:xfrm>
                <a:off x="7046779" y="4788265"/>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68" name="Oval 67"/>
              <p:cNvSpPr>
                <a:spLocks noChangeArrowheads="1"/>
              </p:cNvSpPr>
              <p:nvPr/>
            </p:nvSpPr>
            <p:spPr bwMode="gray">
              <a:xfrm>
                <a:off x="7064142" y="4805439"/>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69" name="Oval 68"/>
              <p:cNvSpPr>
                <a:spLocks noChangeArrowheads="1"/>
              </p:cNvSpPr>
              <p:nvPr/>
            </p:nvSpPr>
            <p:spPr bwMode="gray">
              <a:xfrm>
                <a:off x="7079996" y="4821482"/>
                <a:ext cx="238178" cy="238556"/>
              </a:xfrm>
              <a:prstGeom prst="ellipse">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70" name="Oval 69"/>
              <p:cNvSpPr>
                <a:spLocks noChangeArrowheads="1"/>
              </p:cNvSpPr>
              <p:nvPr/>
            </p:nvSpPr>
            <p:spPr bwMode="gray">
              <a:xfrm>
                <a:off x="7095660" y="4837146"/>
                <a:ext cx="206849" cy="207226"/>
              </a:xfrm>
              <a:prstGeom prst="ellipse">
                <a:avLst/>
              </a:prstGeom>
              <a:gradFill flip="none" rotWithShape="1">
                <a:gsLst>
                  <a:gs pos="2600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0"/>
                <a:tileRect/>
              </a:gradFill>
              <a:ln w="38100" algn="ctr">
                <a:noFill/>
                <a:round/>
                <a:headEnd/>
                <a:tailEnd/>
              </a:ln>
              <a:effectLst/>
            </p:spPr>
            <p:txBody>
              <a:bodyPr anchor="ctr">
                <a:spAutoFit/>
              </a:bodyPr>
              <a:lstStyle/>
              <a:p>
                <a:endParaRPr lang="fa-IR"/>
              </a:p>
            </p:txBody>
          </p:sp>
        </p:grpSp>
        <p:grpSp>
          <p:nvGrpSpPr>
            <p:cNvPr id="34" name="Group 16"/>
            <p:cNvGrpSpPr/>
            <p:nvPr/>
          </p:nvGrpSpPr>
          <p:grpSpPr>
            <a:xfrm>
              <a:off x="5680989" y="3715483"/>
              <a:ext cx="304800" cy="304800"/>
              <a:chOff x="1813814" y="4264940"/>
              <a:chExt cx="381000" cy="381000"/>
            </a:xfrm>
          </p:grpSpPr>
          <p:sp>
            <p:nvSpPr>
              <p:cNvPr id="61" name="Oval 60"/>
              <p:cNvSpPr>
                <a:spLocks noChangeArrowheads="1"/>
              </p:cNvSpPr>
              <p:nvPr/>
            </p:nvSpPr>
            <p:spPr bwMode="gray">
              <a:xfrm>
                <a:off x="1813814" y="4264940"/>
                <a:ext cx="381000" cy="3810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62" name="Oval 61"/>
              <p:cNvSpPr>
                <a:spLocks noChangeArrowheads="1"/>
              </p:cNvSpPr>
              <p:nvPr/>
            </p:nvSpPr>
            <p:spPr bwMode="gray">
              <a:xfrm>
                <a:off x="1835518" y="4286405"/>
                <a:ext cx="337356" cy="337356"/>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63" name="Oval 62"/>
              <p:cNvSpPr>
                <a:spLocks noChangeArrowheads="1"/>
              </p:cNvSpPr>
              <p:nvPr/>
            </p:nvSpPr>
            <p:spPr bwMode="gray">
              <a:xfrm>
                <a:off x="1855335" y="4306461"/>
                <a:ext cx="297723" cy="2981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64" name="Oval 63"/>
              <p:cNvSpPr>
                <a:spLocks noChangeArrowheads="1"/>
              </p:cNvSpPr>
              <p:nvPr/>
            </p:nvSpPr>
            <p:spPr bwMode="gray">
              <a:xfrm>
                <a:off x="1855335" y="4306461"/>
                <a:ext cx="297723" cy="29819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65" name="Oval 64"/>
              <p:cNvSpPr>
                <a:spLocks noChangeArrowheads="1"/>
              </p:cNvSpPr>
              <p:nvPr/>
            </p:nvSpPr>
            <p:spPr bwMode="gray">
              <a:xfrm>
                <a:off x="1874916" y="4326042"/>
                <a:ext cx="258561" cy="2590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66" name="Oval 65"/>
              <p:cNvSpPr>
                <a:spLocks noChangeArrowheads="1"/>
              </p:cNvSpPr>
              <p:nvPr/>
            </p:nvSpPr>
            <p:spPr bwMode="gray">
              <a:xfrm>
                <a:off x="1874916" y="4326042"/>
                <a:ext cx="258561" cy="259033"/>
              </a:xfrm>
              <a:prstGeom prst="ellipse">
                <a:avLst/>
              </a:prstGeom>
              <a:gradFill rotWithShape="1">
                <a:gsLst>
                  <a:gs pos="0">
                    <a:schemeClr val="tx1"/>
                  </a:gs>
                  <a:gs pos="96000">
                    <a:srgbClr val="800000"/>
                  </a:gs>
                </a:gsLst>
                <a:lin ang="2700000" scaled="1"/>
              </a:gradFill>
              <a:ln w="38100" algn="ctr">
                <a:noFill/>
                <a:round/>
                <a:headEnd/>
                <a:tailEnd/>
              </a:ln>
              <a:effectLst/>
            </p:spPr>
            <p:txBody>
              <a:bodyPr anchor="ctr">
                <a:spAutoFit/>
              </a:bodyPr>
              <a:lstStyle/>
              <a:p>
                <a:endParaRPr lang="fa-IR" dirty="0"/>
              </a:p>
            </p:txBody>
          </p:sp>
        </p:grpSp>
        <p:grpSp>
          <p:nvGrpSpPr>
            <p:cNvPr id="35" name="Group 23"/>
            <p:cNvGrpSpPr>
              <a:grpSpLocks/>
            </p:cNvGrpSpPr>
            <p:nvPr/>
          </p:nvGrpSpPr>
          <p:grpSpPr bwMode="auto">
            <a:xfrm>
              <a:off x="4351943" y="3717133"/>
              <a:ext cx="304800" cy="304800"/>
              <a:chOff x="2078" y="1680"/>
              <a:chExt cx="1615" cy="1615"/>
            </a:xfrm>
          </p:grpSpPr>
          <p:sp>
            <p:nvSpPr>
              <p:cNvPr id="55"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56"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57" name="Oval 5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58" name="Oval 5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59" name="Oval 5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60" name="Oval 59"/>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36" name="Group 30"/>
            <p:cNvGrpSpPr>
              <a:grpSpLocks/>
            </p:cNvGrpSpPr>
            <p:nvPr/>
          </p:nvGrpSpPr>
          <p:grpSpPr bwMode="auto">
            <a:xfrm>
              <a:off x="5349004" y="3714945"/>
              <a:ext cx="304800" cy="304800"/>
              <a:chOff x="2078" y="1680"/>
              <a:chExt cx="1615" cy="1615"/>
            </a:xfrm>
          </p:grpSpPr>
          <p:sp>
            <p:nvSpPr>
              <p:cNvPr id="49" name="Oval 4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50" name="Oval 4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51" name="Oval 5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52" name="Oval 51"/>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53" name="Oval 5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54" name="Oval 53"/>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37" name="Group 37"/>
            <p:cNvGrpSpPr>
              <a:grpSpLocks/>
            </p:cNvGrpSpPr>
            <p:nvPr/>
          </p:nvGrpSpPr>
          <p:grpSpPr bwMode="auto">
            <a:xfrm>
              <a:off x="4682934" y="3717133"/>
              <a:ext cx="304800" cy="304800"/>
              <a:chOff x="2078" y="1680"/>
              <a:chExt cx="1615" cy="1615"/>
            </a:xfrm>
          </p:grpSpPr>
          <p:sp>
            <p:nvSpPr>
              <p:cNvPr id="43" name="Oval 4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44" name="Oval 4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45" name="Oval 4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46" name="Oval 45"/>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fa-IR"/>
              </a:p>
            </p:txBody>
          </p:sp>
          <p:sp>
            <p:nvSpPr>
              <p:cNvPr id="47" name="Oval 4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48" name="Oval 47"/>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38" name="Group 44"/>
            <p:cNvGrpSpPr/>
            <p:nvPr/>
          </p:nvGrpSpPr>
          <p:grpSpPr>
            <a:xfrm>
              <a:off x="5016926" y="3716324"/>
              <a:ext cx="304800" cy="304800"/>
              <a:chOff x="5521332" y="3403600"/>
              <a:chExt cx="304800" cy="304800"/>
            </a:xfrm>
          </p:grpSpPr>
          <p:sp>
            <p:nvSpPr>
              <p:cNvPr id="39" name="Oval 38"/>
              <p:cNvSpPr>
                <a:spLocks noChangeArrowheads="1"/>
              </p:cNvSpPr>
              <p:nvPr/>
            </p:nvSpPr>
            <p:spPr bwMode="gray">
              <a:xfrm>
                <a:off x="5521332" y="3403600"/>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40" name="Oval 39"/>
              <p:cNvSpPr>
                <a:spLocks noChangeArrowheads="1"/>
              </p:cNvSpPr>
              <p:nvPr/>
            </p:nvSpPr>
            <p:spPr bwMode="gray">
              <a:xfrm>
                <a:off x="5538695" y="3420774"/>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41" name="Oval 40"/>
              <p:cNvSpPr>
                <a:spLocks noChangeArrowheads="1"/>
              </p:cNvSpPr>
              <p:nvPr/>
            </p:nvSpPr>
            <p:spPr bwMode="gray">
              <a:xfrm>
                <a:off x="5554549" y="3436817"/>
                <a:ext cx="238178" cy="238556"/>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42" name="Oval 41"/>
              <p:cNvSpPr>
                <a:spLocks noChangeArrowheads="1"/>
              </p:cNvSpPr>
              <p:nvPr/>
            </p:nvSpPr>
            <p:spPr bwMode="gray">
              <a:xfrm>
                <a:off x="5568835" y="3452481"/>
                <a:ext cx="206849" cy="207226"/>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ln w="38100" algn="ctr">
                <a:noFill/>
                <a:round/>
                <a:headEnd/>
                <a:tailEnd/>
              </a:ln>
              <a:effectLst/>
            </p:spPr>
            <p:txBody>
              <a:bodyPr anchor="ctr">
                <a:spAutoFit/>
              </a:bodyPr>
              <a:lstStyle/>
              <a:p>
                <a:endParaRPr lang="fa-I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22"/>
          <p:cNvGrpSpPr/>
          <p:nvPr/>
        </p:nvGrpSpPr>
        <p:grpSpPr>
          <a:xfrm>
            <a:off x="1000100" y="558024"/>
            <a:ext cx="6480000" cy="6300000"/>
            <a:chOff x="2917825" y="1287070"/>
            <a:chExt cx="946543" cy="903680"/>
          </a:xfrm>
        </p:grpSpPr>
        <p:sp>
          <p:nvSpPr>
            <p:cNvPr id="25" name="Oval 53"/>
            <p:cNvSpPr>
              <a:spLocks noChangeArrowheads="1"/>
            </p:cNvSpPr>
            <p:nvPr/>
          </p:nvSpPr>
          <p:spPr bwMode="gray">
            <a:xfrm>
              <a:off x="2917825" y="1914704"/>
              <a:ext cx="828138" cy="276046"/>
            </a:xfrm>
            <a:prstGeom prst="ellipse">
              <a:avLst/>
            </a:prstGeom>
            <a:solidFill>
              <a:srgbClr val="0F2145">
                <a:alpha val="30000"/>
              </a:srgbClr>
            </a:solidFill>
            <a:extLst>
              <a:ext uri="{91240B29-F687-4f45-9708-019B960494DF}">
                <a14:hiddenLine xmlns="" xmlns:a14="http://schemas.microsoft.com/office/drawing/2007/7/7/main" w="9525">
                  <a:solidFill>
                    <a:schemeClr val="tx1"/>
                  </a:solidFill>
                  <a:round/>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txBody>
            <a:bodyPr wrap="none" anchor="ctr"/>
            <a:lstStyle/>
            <a:p>
              <a:endParaRPr lang="fa-IR"/>
            </a:p>
          </p:txBody>
        </p:sp>
        <p:sp>
          <p:nvSpPr>
            <p:cNvPr id="26" name="Oval 54"/>
            <p:cNvSpPr>
              <a:spLocks noChangeArrowheads="1"/>
            </p:cNvSpPr>
            <p:nvPr/>
          </p:nvSpPr>
          <p:spPr bwMode="gray">
            <a:xfrm>
              <a:off x="3040063" y="1287070"/>
              <a:ext cx="824305" cy="824305"/>
            </a:xfrm>
            <a:prstGeom prst="ellipse">
              <a:avLst/>
            </a:prstGeom>
            <a:gradFill rotWithShape="1">
              <a:gsLst>
                <a:gs pos="0">
                  <a:srgbClr val="D6E1E2">
                    <a:gamma/>
                    <a:shade val="46275"/>
                    <a:invGamma/>
                  </a:srgbClr>
                </a:gs>
                <a:gs pos="100000">
                  <a:srgbClr val="D6E1E2"/>
                </a:gs>
              </a:gsLst>
              <a:lin ang="5400000" scaled="1"/>
            </a:gradFill>
            <a:extLst>
              <a:ext uri="{91240B29-F687-4f45-9708-019B960494DF}">
                <a14:hiddenLine xmlns="" xmlns:a14="http://schemas.microsoft.com/office/drawing/2007/7/7/main" w="9525" algn="ctr">
                  <a:solidFill>
                    <a:schemeClr val="tx1"/>
                  </a:solidFill>
                  <a:round/>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txBody>
            <a:bodyPr vert="eaVert" wrap="none" anchor="ctr"/>
            <a:lstStyle/>
            <a:p>
              <a:endParaRPr lang="fa-IR"/>
            </a:p>
          </p:txBody>
        </p:sp>
        <p:sp>
          <p:nvSpPr>
            <p:cNvPr id="27" name="Oval 55"/>
            <p:cNvSpPr>
              <a:spLocks noChangeArrowheads="1"/>
            </p:cNvSpPr>
            <p:nvPr/>
          </p:nvSpPr>
          <p:spPr bwMode="gray">
            <a:xfrm>
              <a:off x="3057935" y="1293540"/>
              <a:ext cx="803217" cy="805135"/>
            </a:xfrm>
            <a:prstGeom prst="ellipse">
              <a:avLst/>
            </a:prstGeom>
            <a:gradFill rotWithShape="1">
              <a:gsLst>
                <a:gs pos="0">
                  <a:srgbClr val="D6E1E2">
                    <a:alpha val="0"/>
                  </a:srgbClr>
                </a:gs>
                <a:gs pos="100000">
                  <a:srgbClr val="D6E1E2">
                    <a:gamma/>
                    <a:tint val="34902"/>
                    <a:invGamma/>
                  </a:srgbClr>
                </a:gs>
              </a:gsLst>
              <a:lin ang="5400000" scaled="1"/>
            </a:gradFill>
            <a:extLst>
              <a:ext uri="{91240B29-F687-4f45-9708-019B960494DF}">
                <a14:hiddenLine xmlns="" xmlns:a14="http://schemas.microsoft.com/office/drawing/2007/7/7/main" w="9525" algn="ctr">
                  <a:solidFill>
                    <a:schemeClr val="tx1"/>
                  </a:solidFill>
                  <a:round/>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txBody>
            <a:bodyPr vert="eaVert" wrap="none" anchor="ctr"/>
            <a:lstStyle/>
            <a:p>
              <a:endParaRPr lang="fa-IR"/>
            </a:p>
          </p:txBody>
        </p:sp>
        <p:sp>
          <p:nvSpPr>
            <p:cNvPr id="28" name="Oval 56"/>
            <p:cNvSpPr>
              <a:spLocks noChangeArrowheads="1"/>
            </p:cNvSpPr>
            <p:nvPr/>
          </p:nvSpPr>
          <p:spPr bwMode="gray">
            <a:xfrm>
              <a:off x="3055937" y="1309116"/>
              <a:ext cx="764877" cy="751459"/>
            </a:xfrm>
            <a:prstGeom prst="ellipse">
              <a:avLst/>
            </a:prstGeom>
            <a:gradFill rotWithShape="1">
              <a:gsLst>
                <a:gs pos="0">
                  <a:srgbClr val="D6E1E2">
                    <a:gamma/>
                    <a:shade val="79216"/>
                    <a:invGamma/>
                  </a:srgbClr>
                </a:gs>
                <a:gs pos="100000">
                  <a:srgbClr val="D6E1E2">
                    <a:alpha val="48000"/>
                  </a:srgbClr>
                </a:gs>
              </a:gsLst>
              <a:lin ang="5400000" scaled="1"/>
            </a:gradFill>
            <a:extLst>
              <a:ext uri="{91240B29-F687-4f45-9708-019B960494DF}">
                <a14:hiddenLine xmlns="" xmlns:a14="http://schemas.microsoft.com/office/drawing/2007/7/7/main" w="9525" algn="ctr">
                  <a:solidFill>
                    <a:schemeClr val="tx1"/>
                  </a:solidFill>
                  <a:round/>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txBody>
            <a:bodyPr vert="eaVert" wrap="none" anchor="ctr"/>
            <a:lstStyle/>
            <a:p>
              <a:endParaRPr lang="fa-IR"/>
            </a:p>
          </p:txBody>
        </p:sp>
        <p:sp>
          <p:nvSpPr>
            <p:cNvPr id="29" name="Oval 57"/>
            <p:cNvSpPr>
              <a:spLocks noChangeArrowheads="1"/>
            </p:cNvSpPr>
            <p:nvPr/>
          </p:nvSpPr>
          <p:spPr bwMode="gray">
            <a:xfrm>
              <a:off x="3105150" y="1340177"/>
              <a:ext cx="680532" cy="607686"/>
            </a:xfrm>
            <a:prstGeom prst="ellipse">
              <a:avLst/>
            </a:prstGeom>
            <a:gradFill rotWithShape="1">
              <a:gsLst>
                <a:gs pos="0">
                  <a:srgbClr val="D6E1E2">
                    <a:gamma/>
                    <a:tint val="0"/>
                    <a:invGamma/>
                  </a:srgbClr>
                </a:gs>
                <a:gs pos="100000">
                  <a:srgbClr val="D6E1E2">
                    <a:alpha val="38000"/>
                  </a:srgbClr>
                </a:gs>
              </a:gsLst>
              <a:lin ang="5400000" scaled="1"/>
            </a:gradFill>
            <a:extLst>
              <a:ext uri="{91240B29-F687-4f45-9708-019B960494DF}">
                <a14:hiddenLine xmlns="" xmlns:a14="http://schemas.microsoft.com/office/drawing/2007/7/7/main" w="9525" algn="ctr">
                  <a:solidFill>
                    <a:schemeClr val="tx1"/>
                  </a:solidFill>
                  <a:round/>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txBody>
            <a:bodyPr vert="eaVert" wrap="none" anchor="ctr"/>
            <a:lstStyle/>
            <a:p>
              <a:endParaRPr lang="fa-IR"/>
            </a:p>
          </p:txBody>
        </p:sp>
      </p:grpSp>
      <p:sp>
        <p:nvSpPr>
          <p:cNvPr id="15" name="Rectangle 14"/>
          <p:cNvSpPr/>
          <p:nvPr/>
        </p:nvSpPr>
        <p:spPr>
          <a:xfrm>
            <a:off x="4315635" y="2821070"/>
            <a:ext cx="1654620" cy="1107996"/>
          </a:xfrm>
          <a:prstGeom prst="rect">
            <a:avLst/>
          </a:prstGeom>
        </p:spPr>
        <p:txBody>
          <a:bodyPr wrap="none">
            <a:spAutoFit/>
          </a:bodyPr>
          <a:lstStyle/>
          <a:p>
            <a:pPr algn="just"/>
            <a:r>
              <a:rPr lang="fa-IR" sz="6600" dirty="0" smtClean="0">
                <a:solidFill>
                  <a:schemeClr val="tx1">
                    <a:lumMod val="50000"/>
                  </a:schemeClr>
                </a:solidFill>
                <a:effectLst>
                  <a:glow rad="101600">
                    <a:schemeClr val="accent4">
                      <a:alpha val="60000"/>
                    </a:schemeClr>
                  </a:glow>
                  <a:outerShdw blurRad="38100" dist="38100" dir="2700000" algn="tl">
                    <a:srgbClr val="000000">
                      <a:alpha val="43137"/>
                    </a:srgbClr>
                  </a:outerShdw>
                </a:effectLst>
                <a:latin typeface="IranNastaliq" pitchFamily="18" charset="0"/>
                <a:cs typeface="B Davat" pitchFamily="2" charset="-78"/>
              </a:rPr>
              <a:t>پـيــش</a:t>
            </a:r>
          </a:p>
        </p:txBody>
      </p:sp>
      <p:sp>
        <p:nvSpPr>
          <p:cNvPr id="16" name="Rectangle 15"/>
          <p:cNvSpPr/>
          <p:nvPr/>
        </p:nvSpPr>
        <p:spPr>
          <a:xfrm>
            <a:off x="3579536" y="3418206"/>
            <a:ext cx="728084" cy="1107996"/>
          </a:xfrm>
          <a:prstGeom prst="rect">
            <a:avLst/>
          </a:prstGeom>
        </p:spPr>
        <p:txBody>
          <a:bodyPr wrap="none">
            <a:spAutoFit/>
          </a:bodyPr>
          <a:lstStyle/>
          <a:p>
            <a:r>
              <a:rPr lang="fa-IR" sz="6600" dirty="0" smtClean="0">
                <a:solidFill>
                  <a:schemeClr val="tx1">
                    <a:lumMod val="50000"/>
                  </a:schemeClr>
                </a:solidFill>
                <a:effectLst>
                  <a:glow rad="101600">
                    <a:schemeClr val="accent4">
                      <a:alpha val="60000"/>
                    </a:schemeClr>
                  </a:glow>
                  <a:outerShdw blurRad="38100" dist="38100" dir="2700000" algn="tl">
                    <a:srgbClr val="000000">
                      <a:alpha val="43137"/>
                    </a:srgbClr>
                  </a:outerShdw>
                </a:effectLst>
                <a:latin typeface="IranNastaliq" pitchFamily="18" charset="0"/>
                <a:cs typeface="B Davat" pitchFamily="2" charset="-78"/>
              </a:rPr>
              <a:t>از</a:t>
            </a:r>
          </a:p>
        </p:txBody>
      </p:sp>
      <p:sp>
        <p:nvSpPr>
          <p:cNvPr id="17" name="Rectangle 16"/>
          <p:cNvSpPr/>
          <p:nvPr/>
        </p:nvSpPr>
        <p:spPr>
          <a:xfrm>
            <a:off x="2428860" y="4249830"/>
            <a:ext cx="1949573" cy="1107996"/>
          </a:xfrm>
          <a:prstGeom prst="rect">
            <a:avLst/>
          </a:prstGeom>
        </p:spPr>
        <p:txBody>
          <a:bodyPr wrap="none">
            <a:spAutoFit/>
          </a:bodyPr>
          <a:lstStyle/>
          <a:p>
            <a:r>
              <a:rPr lang="fa-IR" sz="6600" dirty="0" smtClean="0">
                <a:solidFill>
                  <a:schemeClr val="tx1">
                    <a:lumMod val="50000"/>
                  </a:schemeClr>
                </a:solidFill>
                <a:effectLst>
                  <a:glow rad="101600">
                    <a:schemeClr val="accent4">
                      <a:alpha val="60000"/>
                    </a:schemeClr>
                  </a:glow>
                  <a:outerShdw blurRad="38100" dist="38100" dir="2700000" algn="tl">
                    <a:srgbClr val="000000">
                      <a:alpha val="43137"/>
                    </a:srgbClr>
                  </a:outerShdw>
                </a:effectLst>
                <a:latin typeface="IranNastaliq" pitchFamily="18" charset="0"/>
                <a:cs typeface="B Davat" pitchFamily="2" charset="-78"/>
              </a:rPr>
              <a:t>گفتـــار</a:t>
            </a:r>
          </a:p>
        </p:txBody>
      </p:sp>
      <p:sp>
        <p:nvSpPr>
          <p:cNvPr id="11" name="Rectangle 10"/>
          <p:cNvSpPr/>
          <p:nvPr/>
        </p:nvSpPr>
        <p:spPr>
          <a:xfrm>
            <a:off x="4281484" y="1982574"/>
            <a:ext cx="2332690" cy="1107996"/>
          </a:xfrm>
          <a:prstGeom prst="rect">
            <a:avLst/>
          </a:prstGeom>
        </p:spPr>
        <p:txBody>
          <a:bodyPr wrap="none">
            <a:spAutoFit/>
          </a:bodyPr>
          <a:lstStyle/>
          <a:p>
            <a:pPr algn="just" rtl="1"/>
            <a:r>
              <a:rPr lang="fa-IR" sz="6600" dirty="0" smtClean="0">
                <a:solidFill>
                  <a:schemeClr val="tx1">
                    <a:lumMod val="50000"/>
                  </a:schemeClr>
                </a:solidFill>
                <a:effectLst>
                  <a:glow rad="101600">
                    <a:schemeClr val="accent4">
                      <a:alpha val="60000"/>
                    </a:schemeClr>
                  </a:glow>
                  <a:outerShdw blurRad="38100" dist="38100" dir="2700000" algn="tl">
                    <a:srgbClr val="000000">
                      <a:alpha val="43137"/>
                    </a:srgbClr>
                  </a:outerShdw>
                </a:effectLst>
                <a:latin typeface="IranNastaliq" pitchFamily="18" charset="0"/>
                <a:cs typeface="B Davat" pitchFamily="2" charset="-78"/>
              </a:rPr>
              <a:t>گفتــه‌ايي</a:t>
            </a:r>
            <a:endParaRPr lang="fa-IR" sz="6600" dirty="0">
              <a:solidFill>
                <a:schemeClr val="tx1">
                  <a:lumMod val="50000"/>
                </a:schemeClr>
              </a:solidFill>
              <a:effectLst>
                <a:glow rad="101600">
                  <a:schemeClr val="accent4">
                    <a:alpha val="60000"/>
                  </a:schemeClr>
                </a:glow>
                <a:outerShdw blurRad="38100" dist="38100" dir="2700000" algn="tl">
                  <a:srgbClr val="000000">
                    <a:alpha val="43137"/>
                  </a:srgbClr>
                </a:outerShdw>
              </a:effectLst>
              <a:latin typeface="IranNastaliq" pitchFamily="18" charset="0"/>
              <a:cs typeface="B Davat" pitchFamily="2" charset="-78"/>
            </a:endParaRPr>
          </a:p>
        </p:txBody>
      </p:sp>
      <p:pic>
        <p:nvPicPr>
          <p:cNvPr id="12" name="Picture 3" descr="C:\Documents and Settings\Hossein\Desktop\aaaaaaaaaa.jpg"/>
          <p:cNvPicPr>
            <a:picLocks noChangeAspect="1" noChangeArrowheads="1"/>
          </p:cNvPicPr>
          <p:nvPr/>
        </p:nvPicPr>
        <p:blipFill>
          <a:blip r:embed="rId3"/>
          <a:srcRect/>
          <a:stretch>
            <a:fillRect/>
          </a:stretch>
        </p:blipFill>
        <p:spPr bwMode="auto">
          <a:xfrm>
            <a:off x="7724796" y="229530"/>
            <a:ext cx="1338259" cy="1331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3000"/>
                                        <p:tgtEl>
                                          <p:spTgt spid="15"/>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3000"/>
                                        <p:tgtEl>
                                          <p:spTgt spid="16"/>
                                        </p:tgtEl>
                                      </p:cBhvr>
                                    </p:animEffect>
                                  </p:childTnLst>
                                </p:cTn>
                              </p:par>
                            </p:childTnLst>
                          </p:cTn>
                        </p:par>
                        <p:par>
                          <p:cTn id="16" fill="hold">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3000"/>
                                        <p:tgtEl>
                                          <p:spTgt spid="17"/>
                                        </p:tgtEl>
                                      </p:cBhvr>
                                    </p:animEffect>
                                  </p:childTnLst>
                                </p:cTn>
                              </p:par>
                            </p:childTnLst>
                          </p:cTn>
                        </p:par>
                        <p:par>
                          <p:cTn id="20" fill="hold">
                            <p:stCondLst>
                              <p:cond delay="12000"/>
                            </p:stCondLst>
                            <p:childTnLst>
                              <p:par>
                                <p:cTn id="21" presetID="10" presetClass="entr" presetSubtype="0" fill="hold" nodeType="afterEffect">
                                  <p:stCondLst>
                                    <p:cond delay="20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5" name="Group 84"/>
          <p:cNvGrpSpPr/>
          <p:nvPr/>
        </p:nvGrpSpPr>
        <p:grpSpPr>
          <a:xfrm>
            <a:off x="2042642" y="655332"/>
            <a:ext cx="5075672" cy="5631188"/>
            <a:chOff x="2042642" y="655332"/>
            <a:chExt cx="5075672" cy="5631188"/>
          </a:xfrm>
        </p:grpSpPr>
        <p:pic>
          <p:nvPicPr>
            <p:cNvPr id="83" name="Picture 5" descr="K:\Total\Book Fair-89\عكس كتاب‌ها\2_Page_3.jpg"/>
            <p:cNvPicPr>
              <a:picLocks noChangeAspect="1" noChangeArrowheads="1"/>
            </p:cNvPicPr>
            <p:nvPr/>
          </p:nvPicPr>
          <p:blipFill>
            <a:blip r:embed="rId3" cstate="print"/>
            <a:srcRect/>
            <a:stretch>
              <a:fillRect/>
            </a:stretch>
          </p:blipFill>
          <p:spPr bwMode="auto">
            <a:xfrm>
              <a:off x="3991039" y="655332"/>
              <a:ext cx="1117554" cy="1478137"/>
            </a:xfrm>
            <a:prstGeom prst="rect">
              <a:avLst/>
            </a:prstGeom>
            <a:noFill/>
          </p:spPr>
        </p:pic>
        <p:pic>
          <p:nvPicPr>
            <p:cNvPr id="84" name="Picture 8" descr="K:\Total\Book Fair-89\عكس كتاب‌ها\2_Page_6.jpg"/>
            <p:cNvPicPr>
              <a:picLocks noChangeAspect="1" noChangeArrowheads="1"/>
            </p:cNvPicPr>
            <p:nvPr/>
          </p:nvPicPr>
          <p:blipFill>
            <a:blip r:embed="rId4" cstate="print"/>
            <a:srcRect/>
            <a:stretch>
              <a:fillRect/>
            </a:stretch>
          </p:blipFill>
          <p:spPr bwMode="auto">
            <a:xfrm>
              <a:off x="2149240" y="1401040"/>
              <a:ext cx="1102502" cy="1469838"/>
            </a:xfrm>
            <a:prstGeom prst="rect">
              <a:avLst/>
            </a:prstGeom>
            <a:noFill/>
          </p:spPr>
        </p:pic>
        <p:pic>
          <p:nvPicPr>
            <p:cNvPr id="82" name="Picture 9" descr="K:\Total\Book Fair-89\عكس كتاب‌ها\2_Page_7.jpg"/>
            <p:cNvPicPr>
              <a:picLocks noChangeAspect="1" noChangeArrowheads="1"/>
            </p:cNvPicPr>
            <p:nvPr/>
          </p:nvPicPr>
          <p:blipFill>
            <a:blip r:embed="rId5" cstate="print"/>
            <a:srcRect/>
            <a:stretch>
              <a:fillRect/>
            </a:stretch>
          </p:blipFill>
          <p:spPr bwMode="auto">
            <a:xfrm>
              <a:off x="2042642" y="3284013"/>
              <a:ext cx="1127699" cy="1478137"/>
            </a:xfrm>
            <a:prstGeom prst="rect">
              <a:avLst/>
            </a:prstGeom>
            <a:noFill/>
          </p:spPr>
        </p:pic>
        <p:pic>
          <p:nvPicPr>
            <p:cNvPr id="81" name="Picture 12" descr="K:\Total\Book Fair-89\عكس كتاب‌ها\Talaei_Page_1.jpg"/>
            <p:cNvPicPr>
              <a:picLocks noChangeAspect="1" noChangeArrowheads="1"/>
            </p:cNvPicPr>
            <p:nvPr/>
          </p:nvPicPr>
          <p:blipFill>
            <a:blip r:embed="rId6" cstate="print"/>
            <a:srcRect/>
            <a:stretch>
              <a:fillRect/>
            </a:stretch>
          </p:blipFill>
          <p:spPr bwMode="auto">
            <a:xfrm>
              <a:off x="6000760" y="3284013"/>
              <a:ext cx="1117554" cy="1478137"/>
            </a:xfrm>
            <a:prstGeom prst="rect">
              <a:avLst/>
            </a:prstGeom>
            <a:noFill/>
          </p:spPr>
        </p:pic>
        <p:pic>
          <p:nvPicPr>
            <p:cNvPr id="80" name="Picture 10" descr="K:\Total\Book Fair-89\عكس كتاب‌ها\2_Page_8.jpg"/>
            <p:cNvPicPr>
              <a:picLocks noChangeAspect="1" noChangeArrowheads="1"/>
            </p:cNvPicPr>
            <p:nvPr/>
          </p:nvPicPr>
          <p:blipFill>
            <a:blip r:embed="rId7" cstate="print"/>
            <a:srcRect/>
            <a:stretch>
              <a:fillRect/>
            </a:stretch>
          </p:blipFill>
          <p:spPr bwMode="auto">
            <a:xfrm>
              <a:off x="4837044" y="4797425"/>
              <a:ext cx="1117554" cy="1478137"/>
            </a:xfrm>
            <a:prstGeom prst="rect">
              <a:avLst/>
            </a:prstGeom>
            <a:noFill/>
          </p:spPr>
        </p:pic>
        <p:grpSp>
          <p:nvGrpSpPr>
            <p:cNvPr id="79" name="Group 78"/>
            <p:cNvGrpSpPr/>
            <p:nvPr/>
          </p:nvGrpSpPr>
          <p:grpSpPr>
            <a:xfrm>
              <a:off x="2984755" y="1407051"/>
              <a:ext cx="4057693" cy="4879469"/>
              <a:chOff x="3195280" y="1137060"/>
              <a:chExt cx="4057693" cy="4879469"/>
            </a:xfrm>
          </p:grpSpPr>
          <p:grpSp>
            <p:nvGrpSpPr>
              <p:cNvPr id="2" name="Group 46"/>
              <p:cNvGrpSpPr/>
              <p:nvPr/>
            </p:nvGrpSpPr>
            <p:grpSpPr>
              <a:xfrm>
                <a:off x="4143372" y="2790820"/>
                <a:ext cx="1152000" cy="1152000"/>
                <a:chOff x="6307131" y="2000240"/>
                <a:chExt cx="2160587" cy="2160588"/>
              </a:xfrm>
            </p:grpSpPr>
            <p:sp>
              <p:nvSpPr>
                <p:cNvPr id="48" name="Oval 5"/>
                <p:cNvSpPr>
                  <a:spLocks noChangeArrowheads="1"/>
                </p:cNvSpPr>
                <p:nvPr/>
              </p:nvSpPr>
              <p:spPr bwMode="gray">
                <a:xfrm>
                  <a:off x="6307131" y="2000240"/>
                  <a:ext cx="2160587" cy="216058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49" name="Oval 6"/>
                <p:cNvSpPr>
                  <a:spLocks noChangeArrowheads="1"/>
                </p:cNvSpPr>
                <p:nvPr/>
              </p:nvSpPr>
              <p:spPr bwMode="gray">
                <a:xfrm>
                  <a:off x="6307131" y="2000240"/>
                  <a:ext cx="2160587" cy="2160588"/>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endParaRPr lang="fa-IR"/>
                </a:p>
              </p:txBody>
            </p:sp>
            <p:sp>
              <p:nvSpPr>
                <p:cNvPr id="50" name="Oval 7"/>
                <p:cNvSpPr>
                  <a:spLocks noChangeArrowheads="1"/>
                </p:cNvSpPr>
                <p:nvPr/>
              </p:nvSpPr>
              <p:spPr bwMode="gray">
                <a:xfrm>
                  <a:off x="6448418" y="2141528"/>
                  <a:ext cx="1878013" cy="187801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51" name="Oval 8"/>
                <p:cNvSpPr>
                  <a:spLocks noChangeArrowheads="1"/>
                </p:cNvSpPr>
                <p:nvPr/>
              </p:nvSpPr>
              <p:spPr bwMode="gray">
                <a:xfrm>
                  <a:off x="6480168" y="2152640"/>
                  <a:ext cx="1878013" cy="1878013"/>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fa-IR"/>
                </a:p>
              </p:txBody>
            </p:sp>
            <p:sp>
              <p:nvSpPr>
                <p:cNvPr id="52" name="Oval 9"/>
                <p:cNvSpPr>
                  <a:spLocks noChangeArrowheads="1"/>
                </p:cNvSpPr>
                <p:nvPr/>
              </p:nvSpPr>
              <p:spPr bwMode="gray">
                <a:xfrm>
                  <a:off x="6550018" y="2235190"/>
                  <a:ext cx="1690688" cy="1690688"/>
                </a:xfrm>
                <a:prstGeom prst="ellipse">
                  <a:avLst/>
                </a:prstGeom>
                <a:solidFill>
                  <a:srgbClr val="333333"/>
                </a:solidFill>
                <a:ln w="38100" algn="ctr">
                  <a:noFill/>
                  <a:round/>
                  <a:headEnd/>
                  <a:tailEnd/>
                </a:ln>
                <a:effectLst/>
              </p:spPr>
              <p:txBody>
                <a:bodyPr anchor="ctr">
                  <a:spAutoFit/>
                </a:bodyPr>
                <a:lstStyle/>
                <a:p>
                  <a:endParaRPr lang="fa-IR"/>
                </a:p>
              </p:txBody>
            </p:sp>
            <p:grpSp>
              <p:nvGrpSpPr>
                <p:cNvPr id="3" name="Group 30"/>
                <p:cNvGrpSpPr>
                  <a:grpSpLocks/>
                </p:cNvGrpSpPr>
                <p:nvPr/>
              </p:nvGrpSpPr>
              <p:grpSpPr bwMode="auto">
                <a:xfrm>
                  <a:off x="6580181" y="2254240"/>
                  <a:ext cx="1636712" cy="1636713"/>
                  <a:chOff x="4166" y="1706"/>
                  <a:chExt cx="1252" cy="1252"/>
                </a:xfrm>
              </p:grpSpPr>
              <p:sp>
                <p:nvSpPr>
                  <p:cNvPr id="55" name="Oval 3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fa-IR"/>
                  </a:p>
                </p:txBody>
              </p:sp>
              <p:sp>
                <p:nvSpPr>
                  <p:cNvPr id="56" name="Oval 3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fa-IR"/>
                  </a:p>
                </p:txBody>
              </p:sp>
              <p:sp>
                <p:nvSpPr>
                  <p:cNvPr id="57" name="Oval 3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fa-IR"/>
                  </a:p>
                </p:txBody>
              </p:sp>
              <p:sp>
                <p:nvSpPr>
                  <p:cNvPr id="58" name="Oval 3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fa-IR"/>
                  </a:p>
                </p:txBody>
              </p:sp>
            </p:grpSp>
          </p:grpSp>
          <p:grpSp>
            <p:nvGrpSpPr>
              <p:cNvPr id="78" name="Group 77"/>
              <p:cNvGrpSpPr/>
              <p:nvPr/>
            </p:nvGrpSpPr>
            <p:grpSpPr>
              <a:xfrm>
                <a:off x="3195280" y="1137060"/>
                <a:ext cx="4057693" cy="4879469"/>
                <a:chOff x="3075081" y="1972944"/>
                <a:chExt cx="3450780" cy="4480244"/>
              </a:xfrm>
            </p:grpSpPr>
            <p:pic>
              <p:nvPicPr>
                <p:cNvPr id="1028" name="Picture 4" descr="K:\Total\Book Fair-89\عكس كتاب‌ها\2_Page_2.jpg"/>
                <p:cNvPicPr>
                  <a:picLocks noChangeAspect="1" noChangeArrowheads="1"/>
                </p:cNvPicPr>
                <p:nvPr/>
              </p:nvPicPr>
              <p:blipFill>
                <a:blip r:embed="rId8" cstate="print"/>
                <a:srcRect/>
                <a:stretch>
                  <a:fillRect/>
                </a:stretch>
              </p:blipFill>
              <p:spPr bwMode="auto">
                <a:xfrm>
                  <a:off x="3237114" y="5095988"/>
                  <a:ext cx="950400" cy="1357200"/>
                </a:xfrm>
                <a:prstGeom prst="rect">
                  <a:avLst/>
                </a:prstGeom>
                <a:noFill/>
              </p:spPr>
            </p:pic>
            <p:pic>
              <p:nvPicPr>
                <p:cNvPr id="1035" name="Picture 11" descr="K:\Total\Book Fair-89\عكس كتاب‌ها\2_Page_9.jpg"/>
                <p:cNvPicPr>
                  <a:picLocks noChangeAspect="1" noChangeArrowheads="1"/>
                </p:cNvPicPr>
                <p:nvPr/>
              </p:nvPicPr>
              <p:blipFill>
                <a:blip r:embed="rId9" cstate="print"/>
                <a:srcRect/>
                <a:stretch>
                  <a:fillRect/>
                </a:stretch>
              </p:blipFill>
              <p:spPr bwMode="auto">
                <a:xfrm>
                  <a:off x="5575461" y="1972944"/>
                  <a:ext cx="950400" cy="1357323"/>
                </a:xfrm>
                <a:prstGeom prst="rect">
                  <a:avLst/>
                </a:prstGeom>
                <a:noFill/>
              </p:spPr>
            </p:pic>
            <p:sp>
              <p:nvSpPr>
                <p:cNvPr id="69" name="TextBox 68"/>
                <p:cNvSpPr txBox="1"/>
                <p:nvPr/>
              </p:nvSpPr>
              <p:spPr>
                <a:xfrm>
                  <a:off x="4025466" y="3686439"/>
                  <a:ext cx="771530" cy="593450"/>
                </a:xfrm>
                <a:prstGeom prst="rect">
                  <a:avLst/>
                </a:prstGeom>
                <a:noFill/>
              </p:spPr>
              <p:txBody>
                <a:bodyPr wrap="square" rtlCol="1">
                  <a:spAutoFit/>
                </a:bodyPr>
                <a:lstStyle/>
                <a:p>
                  <a:pPr algn="ctr"/>
                  <a:r>
                    <a:rPr lang="fa-IR" sz="3600" dirty="0" smtClean="0">
                      <a:solidFill>
                        <a:srgbClr val="000000"/>
                      </a:solidFill>
                      <a:effectLst>
                        <a:outerShdw blurRad="38100" dist="38100" dir="2700000" algn="tl">
                          <a:srgbClr val="000000">
                            <a:alpha val="43137"/>
                          </a:srgbClr>
                        </a:outerShdw>
                      </a:effectLst>
                      <a:latin typeface="IranNastaliq" pitchFamily="18" charset="0"/>
                      <a:cs typeface="IranNastaliq" pitchFamily="18" charset="0"/>
                    </a:rPr>
                    <a:t>مرا بخوان</a:t>
                  </a:r>
                  <a:endParaRPr lang="fa-IR" sz="3600" dirty="0">
                    <a:solidFill>
                      <a:srgbClr val="000000"/>
                    </a:solidFill>
                    <a:effectLst>
                      <a:outerShdw blurRad="38100" dist="38100" dir="2700000" algn="tl">
                        <a:srgbClr val="000000">
                          <a:alpha val="43137"/>
                        </a:srgbClr>
                      </a:outerShdw>
                    </a:effectLst>
                    <a:latin typeface="IranNastaliq" pitchFamily="18" charset="0"/>
                    <a:cs typeface="IranNastaliq" pitchFamily="18" charset="0"/>
                  </a:endParaRPr>
                </a:p>
              </p:txBody>
            </p:sp>
            <p:grpSp>
              <p:nvGrpSpPr>
                <p:cNvPr id="77" name="Group 76"/>
                <p:cNvGrpSpPr/>
                <p:nvPr/>
              </p:nvGrpSpPr>
              <p:grpSpPr>
                <a:xfrm>
                  <a:off x="3075081" y="2519990"/>
                  <a:ext cx="2720525" cy="2733048"/>
                  <a:chOff x="3075081" y="2519990"/>
                  <a:chExt cx="2720525" cy="2733048"/>
                </a:xfrm>
              </p:grpSpPr>
              <p:sp>
                <p:nvSpPr>
                  <p:cNvPr id="51203" name="AutoShape 3"/>
                  <p:cNvSpPr>
                    <a:spLocks noChangeAspect="1" noChangeArrowheads="1"/>
                  </p:cNvSpPr>
                  <p:nvPr/>
                </p:nvSpPr>
                <p:spPr bwMode="gray">
                  <a:xfrm rot="19789433">
                    <a:off x="4794137" y="3441144"/>
                    <a:ext cx="680400" cy="248162"/>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extLst>
                    <a:ext uri="{91240B29-F687-4f45-9708-019B960494DF}">
                      <a14:hiddenLine xmlns="" xmlns:a14="http://schemas.microsoft.com/office/drawing/2007/7/7/main" w="0" algn="ctr">
                        <a:solidFill>
                          <a:srgbClr xmlns:mc="http://schemas.openxmlformats.org/markup-compatibility/2006" val="000000" mc:Ignorable=""/>
                        </a:solidFill>
                        <a:miter lim="800000"/>
                        <a:headEnd/>
                        <a:tailEnd/>
                      </a14:hiddenLine>
                    </a:ext>
                    <a:ext uri="{AF507438-7753-43e0-B8FC-AC1667EBCBE1}">
                      <a14:hiddenEffects xmlns="" xmlns:a14="http://schemas.microsoft.com/office/drawing/2007/7/7/main">
                        <a:effectLst>
                          <a:outerShdw blurRad="63500" dist="35921" dir="2700000" algn="ctr" rotWithShape="0">
                            <a:srgbClr xmlns:mc="http://schemas.openxmlformats.org/markup-compatibility/2006" val="808080" mc:Ignorable=""/>
                          </a:outerShdw>
                        </a:effectLst>
                      </a14:hiddenEffects>
                    </a:ext>
                  </a:extLst>
                </p:spPr>
                <p:txBody>
                  <a:bodyPr wrap="none" anchor="ctr"/>
                  <a:lstStyle/>
                  <a:p>
                    <a:endParaRPr lang="fa-IR"/>
                  </a:p>
                </p:txBody>
              </p:sp>
              <p:sp>
                <p:nvSpPr>
                  <p:cNvPr id="51204" name="AutoShape 4"/>
                  <p:cNvSpPr>
                    <a:spLocks noChangeAspect="1" noChangeArrowheads="1"/>
                  </p:cNvSpPr>
                  <p:nvPr/>
                </p:nvSpPr>
                <p:spPr bwMode="gray">
                  <a:xfrm rot="3096886">
                    <a:off x="4482251" y="4562814"/>
                    <a:ext cx="680400" cy="248162"/>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extLst>
                    <a:ext uri="{91240B29-F687-4f45-9708-019B960494DF}">
                      <a14:hiddenLine xmlns="" xmlns:a14="http://schemas.microsoft.com/office/drawing/2007/7/7/main" w="0" algn="ctr">
                        <a:solidFill>
                          <a:srgbClr xmlns:mc="http://schemas.openxmlformats.org/markup-compatibility/2006" val="000000" mc:Ignorable=""/>
                        </a:solidFill>
                        <a:miter lim="800000"/>
                        <a:headEnd/>
                        <a:tailEnd/>
                      </a14:hiddenLine>
                    </a:ext>
                    <a:ext uri="{AF507438-7753-43e0-B8FC-AC1667EBCBE1}">
                      <a14:hiddenEffects xmlns="" xmlns:a14="http://schemas.microsoft.com/office/drawing/2007/7/7/main">
                        <a:effectLst>
                          <a:outerShdw blurRad="63500" dist="35921" dir="2700000" algn="ctr" rotWithShape="0">
                            <a:srgbClr xmlns:mc="http://schemas.openxmlformats.org/markup-compatibility/2006" val="808080" mc:Ignorable=""/>
                          </a:outerShdw>
                        </a:effectLst>
                      </a14:hiddenEffects>
                    </a:ext>
                  </a:extLst>
                </p:spPr>
                <p:txBody>
                  <a:bodyPr wrap="none" anchor="ctr"/>
                  <a:lstStyle/>
                  <a:p>
                    <a:endParaRPr lang="fa-IR"/>
                  </a:p>
                </p:txBody>
              </p:sp>
              <p:sp>
                <p:nvSpPr>
                  <p:cNvPr id="51205" name="AutoShape 5"/>
                  <p:cNvSpPr>
                    <a:spLocks noChangeArrowheads="1"/>
                  </p:cNvSpPr>
                  <p:nvPr/>
                </p:nvSpPr>
                <p:spPr bwMode="gray">
                  <a:xfrm rot="16200000">
                    <a:off x="4062636" y="3057747"/>
                    <a:ext cx="679002" cy="247652"/>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extLst>
                    <a:ext uri="{91240B29-F687-4f45-9708-019B960494DF}">
                      <a14:hiddenLine xmlns="" xmlns:a14="http://schemas.microsoft.com/office/drawing/2007/7/7/main" w="0" algn="ctr">
                        <a:solidFill>
                          <a:srgbClr xmlns:mc="http://schemas.openxmlformats.org/markup-compatibility/2006" val="000000" mc:Ignorable=""/>
                        </a:solidFill>
                        <a:miter lim="800000"/>
                        <a:headEnd/>
                        <a:tailEnd/>
                      </a14:hiddenLine>
                    </a:ext>
                    <a:ext uri="{AF507438-7753-43e0-B8FC-AC1667EBCBE1}">
                      <a14:hiddenEffects xmlns="" xmlns:a14="http://schemas.microsoft.com/office/drawing/2007/7/7/main">
                        <a:effectLst>
                          <a:outerShdw blurRad="63500" dist="35921" dir="2700000" algn="ctr" rotWithShape="0">
                            <a:srgbClr xmlns:mc="http://schemas.openxmlformats.org/markup-compatibility/2006" val="808080" mc:Ignorable=""/>
                          </a:outerShdw>
                        </a:effectLst>
                      </a14:hiddenEffects>
                    </a:ext>
                  </a:extLst>
                </p:spPr>
                <p:txBody>
                  <a:bodyPr wrap="none" anchor="ctr"/>
                  <a:lstStyle/>
                  <a:p>
                    <a:endParaRPr lang="fa-IR"/>
                  </a:p>
                </p:txBody>
              </p:sp>
              <p:sp>
                <p:nvSpPr>
                  <p:cNvPr id="51206" name="AutoShape 6"/>
                  <p:cNvSpPr>
                    <a:spLocks noChangeAspect="1" noChangeArrowheads="1"/>
                  </p:cNvSpPr>
                  <p:nvPr/>
                </p:nvSpPr>
                <p:spPr bwMode="gray">
                  <a:xfrm rot="12716346">
                    <a:off x="3419805" y="3447312"/>
                    <a:ext cx="680400" cy="248162"/>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extLst>
                    <a:ext uri="{91240B29-F687-4f45-9708-019B960494DF}">
                      <a14:hiddenLine xmlns="" xmlns:a14="http://schemas.microsoft.com/office/drawing/2007/7/7/main" w="0" algn="ctr">
                        <a:solidFill>
                          <a:srgbClr xmlns:mc="http://schemas.openxmlformats.org/markup-compatibility/2006" val="000000" mc:Ignorable=""/>
                        </a:solidFill>
                        <a:miter lim="800000"/>
                        <a:headEnd/>
                        <a:tailEnd/>
                      </a14:hiddenLine>
                    </a:ext>
                    <a:ext uri="{AF507438-7753-43e0-B8FC-AC1667EBCBE1}">
                      <a14:hiddenEffects xmlns="" xmlns:a14="http://schemas.microsoft.com/office/drawing/2007/7/7/main">
                        <a:effectLst>
                          <a:outerShdw blurRad="63500" dist="35921" dir="2700000" algn="ctr" rotWithShape="0">
                            <a:srgbClr xmlns:mc="http://schemas.openxmlformats.org/markup-compatibility/2006" val="808080" mc:Ignorable=""/>
                          </a:outerShdw>
                        </a:effectLst>
                      </a14:hiddenEffects>
                    </a:ext>
                  </a:extLst>
                </p:spPr>
                <p:txBody>
                  <a:bodyPr wrap="none" anchor="ctr"/>
                  <a:lstStyle/>
                  <a:p>
                    <a:endParaRPr lang="fa-IR"/>
                  </a:p>
                </p:txBody>
              </p:sp>
              <p:sp>
                <p:nvSpPr>
                  <p:cNvPr id="51208" name="AutoShape 8"/>
                  <p:cNvSpPr>
                    <a:spLocks noChangeAspect="1" noChangeArrowheads="1"/>
                  </p:cNvSpPr>
                  <p:nvPr/>
                </p:nvSpPr>
                <p:spPr bwMode="gray">
                  <a:xfrm rot="9850891">
                    <a:off x="3367653" y="4103035"/>
                    <a:ext cx="680400" cy="227634"/>
                  </a:xfrm>
                  <a:prstGeom prst="rightArrow">
                    <a:avLst>
                      <a:gd name="adj1" fmla="val 35167"/>
                      <a:gd name="adj2" fmla="val 121041"/>
                    </a:avLst>
                  </a:prstGeom>
                  <a:gradFill rotWithShape="1">
                    <a:gsLst>
                      <a:gs pos="0">
                        <a:schemeClr val="tx2">
                          <a:gamma/>
                          <a:shade val="89020"/>
                          <a:invGamma/>
                          <a:alpha val="0"/>
                        </a:schemeClr>
                      </a:gs>
                      <a:gs pos="100000">
                        <a:schemeClr val="tx2"/>
                      </a:gs>
                    </a:gsLst>
                    <a:lin ang="0" scaled="1"/>
                  </a:gradFill>
                  <a:extLst>
                    <a:ext uri="{91240B29-F687-4f45-9708-019B960494DF}">
                      <a14:hiddenLine xmlns="" xmlns:a14="http://schemas.microsoft.com/office/drawing/2007/7/7/main" w="0" algn="ctr">
                        <a:solidFill>
                          <a:srgbClr xmlns:mc="http://schemas.openxmlformats.org/markup-compatibility/2006" val="000000" mc:Ignorable=""/>
                        </a:solidFill>
                        <a:miter lim="800000"/>
                        <a:headEnd/>
                        <a:tailEnd/>
                      </a14:hiddenLine>
                    </a:ext>
                    <a:ext uri="{AF507438-7753-43e0-B8FC-AC1667EBCBE1}">
                      <a14:hiddenEffects xmlns="" xmlns:a14="http://schemas.microsoft.com/office/drawing/2007/7/7/main">
                        <a:effectLst>
                          <a:outerShdw blurRad="63500" dist="35921" dir="2700000" algn="ctr" rotWithShape="0">
                            <a:srgbClr xmlns:mc="http://schemas.openxmlformats.org/markup-compatibility/2006" val="808080" mc:Ignorable=""/>
                          </a:outerShdw>
                        </a:effectLst>
                      </a14:hiddenEffects>
                    </a:ext>
                  </a:extLst>
                </p:spPr>
                <p:txBody>
                  <a:bodyPr wrap="none" anchor="ctr"/>
                  <a:lstStyle/>
                  <a:p>
                    <a:endParaRPr lang="fa-IR"/>
                  </a:p>
                </p:txBody>
              </p:sp>
              <p:grpSp>
                <p:nvGrpSpPr>
                  <p:cNvPr id="4" name="Group 87"/>
                  <p:cNvGrpSpPr>
                    <a:grpSpLocks/>
                  </p:cNvGrpSpPr>
                  <p:nvPr/>
                </p:nvGrpSpPr>
                <p:grpSpPr bwMode="auto">
                  <a:xfrm>
                    <a:off x="3075081" y="4209496"/>
                    <a:ext cx="304800" cy="304800"/>
                    <a:chOff x="2078" y="1680"/>
                    <a:chExt cx="1615" cy="1615"/>
                  </a:xfrm>
                </p:grpSpPr>
                <p:sp>
                  <p:nvSpPr>
                    <p:cNvPr id="89" name="Oval 8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90" name="Oval 8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91" name="Oval 9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92" name="Oval 91"/>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93" name="Oval 9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94" name="Oval 93"/>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5" name="Group 140"/>
                  <p:cNvGrpSpPr/>
                  <p:nvPr/>
                </p:nvGrpSpPr>
                <p:grpSpPr>
                  <a:xfrm>
                    <a:off x="3152130" y="3165502"/>
                    <a:ext cx="304800" cy="304800"/>
                    <a:chOff x="2480750" y="3310737"/>
                    <a:chExt cx="304800" cy="304800"/>
                  </a:xfrm>
                </p:grpSpPr>
                <p:sp>
                  <p:nvSpPr>
                    <p:cNvPr id="96" name="Oval 95"/>
                    <p:cNvSpPr>
                      <a:spLocks noChangeArrowheads="1"/>
                    </p:cNvSpPr>
                    <p:nvPr/>
                  </p:nvSpPr>
                  <p:spPr bwMode="gray">
                    <a:xfrm>
                      <a:off x="2480750" y="3310737"/>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97" name="Oval 96"/>
                    <p:cNvSpPr>
                      <a:spLocks noChangeArrowheads="1"/>
                    </p:cNvSpPr>
                    <p:nvPr/>
                  </p:nvSpPr>
                  <p:spPr bwMode="gray">
                    <a:xfrm>
                      <a:off x="2498113" y="3327911"/>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98" name="Oval 97"/>
                    <p:cNvSpPr>
                      <a:spLocks noChangeArrowheads="1"/>
                    </p:cNvSpPr>
                    <p:nvPr/>
                  </p:nvSpPr>
                  <p:spPr bwMode="gray">
                    <a:xfrm>
                      <a:off x="2513967" y="3343954"/>
                      <a:ext cx="238178" cy="23855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99" name="Oval 98"/>
                    <p:cNvSpPr>
                      <a:spLocks noChangeArrowheads="1"/>
                    </p:cNvSpPr>
                    <p:nvPr/>
                  </p:nvSpPr>
                  <p:spPr bwMode="gray">
                    <a:xfrm>
                      <a:off x="2513967" y="3343954"/>
                      <a:ext cx="238178" cy="238556"/>
                    </a:xfrm>
                    <a:prstGeom prst="ellipse">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00" name="Oval 99"/>
                    <p:cNvSpPr>
                      <a:spLocks noChangeArrowheads="1"/>
                    </p:cNvSpPr>
                    <p:nvPr/>
                  </p:nvSpPr>
                  <p:spPr bwMode="gray">
                    <a:xfrm>
                      <a:off x="2529631" y="3359618"/>
                      <a:ext cx="206849" cy="20722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01" name="Oval 100"/>
                    <p:cNvSpPr>
                      <a:spLocks noChangeArrowheads="1"/>
                    </p:cNvSpPr>
                    <p:nvPr/>
                  </p:nvSpPr>
                  <p:spPr bwMode="gray">
                    <a:xfrm>
                      <a:off x="2529631" y="3359618"/>
                      <a:ext cx="206849" cy="207226"/>
                    </a:xfrm>
                    <a:prstGeom prst="ellipse">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0800000" scaled="1"/>
                      <a:tileRect/>
                    </a:gradFill>
                    <a:ln w="38100" algn="ctr">
                      <a:noFill/>
                      <a:round/>
                      <a:headEnd/>
                      <a:tailEnd/>
                    </a:ln>
                    <a:effectLst/>
                  </p:spPr>
                  <p:txBody>
                    <a:bodyPr anchor="ctr">
                      <a:spAutoFit/>
                    </a:bodyPr>
                    <a:lstStyle/>
                    <a:p>
                      <a:endParaRPr lang="fa-IR"/>
                    </a:p>
                  </p:txBody>
                </p:sp>
              </p:grpSp>
              <p:grpSp>
                <p:nvGrpSpPr>
                  <p:cNvPr id="6" name="Group 1"/>
                  <p:cNvGrpSpPr/>
                  <p:nvPr/>
                </p:nvGrpSpPr>
                <p:grpSpPr>
                  <a:xfrm>
                    <a:off x="3570270" y="4948238"/>
                    <a:ext cx="304800" cy="304800"/>
                    <a:chOff x="1813814" y="4264940"/>
                    <a:chExt cx="381000" cy="381000"/>
                  </a:xfrm>
                </p:grpSpPr>
                <p:sp>
                  <p:nvSpPr>
                    <p:cNvPr id="102" name="Oval 101"/>
                    <p:cNvSpPr>
                      <a:spLocks noChangeArrowheads="1"/>
                    </p:cNvSpPr>
                    <p:nvPr/>
                  </p:nvSpPr>
                  <p:spPr bwMode="gray">
                    <a:xfrm>
                      <a:off x="1813814" y="4264940"/>
                      <a:ext cx="381000" cy="3810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03" name="Oval 102"/>
                    <p:cNvSpPr>
                      <a:spLocks noChangeArrowheads="1"/>
                    </p:cNvSpPr>
                    <p:nvPr/>
                  </p:nvSpPr>
                  <p:spPr bwMode="gray">
                    <a:xfrm>
                      <a:off x="1835518" y="4286408"/>
                      <a:ext cx="337356" cy="337356"/>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04" name="Oval 103"/>
                    <p:cNvSpPr>
                      <a:spLocks noChangeArrowheads="1"/>
                    </p:cNvSpPr>
                    <p:nvPr/>
                  </p:nvSpPr>
                  <p:spPr bwMode="gray">
                    <a:xfrm>
                      <a:off x="1855335" y="4306461"/>
                      <a:ext cx="297723" cy="2981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05" name="Oval 104"/>
                    <p:cNvSpPr>
                      <a:spLocks noChangeArrowheads="1"/>
                    </p:cNvSpPr>
                    <p:nvPr/>
                  </p:nvSpPr>
                  <p:spPr bwMode="gray">
                    <a:xfrm>
                      <a:off x="1855335" y="4306461"/>
                      <a:ext cx="297723" cy="29819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06" name="Oval 105"/>
                    <p:cNvSpPr>
                      <a:spLocks noChangeArrowheads="1"/>
                    </p:cNvSpPr>
                    <p:nvPr/>
                  </p:nvSpPr>
                  <p:spPr bwMode="gray">
                    <a:xfrm>
                      <a:off x="1874916" y="4326042"/>
                      <a:ext cx="258561" cy="2590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07" name="Oval 106"/>
                    <p:cNvSpPr>
                      <a:spLocks noChangeArrowheads="1"/>
                    </p:cNvSpPr>
                    <p:nvPr/>
                  </p:nvSpPr>
                  <p:spPr bwMode="gray">
                    <a:xfrm>
                      <a:off x="1874916" y="4326042"/>
                      <a:ext cx="258561" cy="259033"/>
                    </a:xfrm>
                    <a:prstGeom prst="ellipse">
                      <a:avLst/>
                    </a:prstGeom>
                    <a:gradFill rotWithShape="1">
                      <a:gsLst>
                        <a:gs pos="0">
                          <a:schemeClr val="tx1"/>
                        </a:gs>
                        <a:gs pos="96000">
                          <a:srgbClr val="800000"/>
                        </a:gs>
                      </a:gsLst>
                      <a:lin ang="2700000" scaled="1"/>
                    </a:gradFill>
                    <a:ln w="38100" algn="ctr">
                      <a:noFill/>
                      <a:round/>
                      <a:headEnd/>
                      <a:tailEnd/>
                    </a:ln>
                    <a:effectLst/>
                  </p:spPr>
                  <p:txBody>
                    <a:bodyPr anchor="ctr">
                      <a:spAutoFit/>
                    </a:bodyPr>
                    <a:lstStyle/>
                    <a:p>
                      <a:endParaRPr lang="fa-IR" dirty="0"/>
                    </a:p>
                  </p:txBody>
                </p:sp>
              </p:grpSp>
              <p:grpSp>
                <p:nvGrpSpPr>
                  <p:cNvPr id="7" name="Group 107"/>
                  <p:cNvGrpSpPr>
                    <a:grpSpLocks/>
                  </p:cNvGrpSpPr>
                  <p:nvPr/>
                </p:nvGrpSpPr>
                <p:grpSpPr bwMode="auto">
                  <a:xfrm>
                    <a:off x="4255768" y="2519990"/>
                    <a:ext cx="304800" cy="304800"/>
                    <a:chOff x="2078" y="1680"/>
                    <a:chExt cx="1615" cy="1615"/>
                  </a:xfrm>
                </p:grpSpPr>
                <p:sp>
                  <p:nvSpPr>
                    <p:cNvPr id="109" name="Oval 10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0" name="Oval 10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11" name="Oval 11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12" name="Oval 111"/>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113" name="Oval 11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14" name="Oval 113"/>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8" name="Group 114"/>
                  <p:cNvGrpSpPr>
                    <a:grpSpLocks/>
                  </p:cNvGrpSpPr>
                  <p:nvPr/>
                </p:nvGrpSpPr>
                <p:grpSpPr bwMode="auto">
                  <a:xfrm>
                    <a:off x="4972690" y="4944438"/>
                    <a:ext cx="304800" cy="304800"/>
                    <a:chOff x="2078" y="1680"/>
                    <a:chExt cx="1615" cy="1615"/>
                  </a:xfrm>
                </p:grpSpPr>
                <p:sp>
                  <p:nvSpPr>
                    <p:cNvPr id="116" name="Oval 11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7" name="Oval 11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18" name="Oval 11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19" name="Oval 118"/>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20" name="Oval 11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1" name="Oval 120"/>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fa-IR"/>
                    </a:p>
                  </p:txBody>
                </p:sp>
              </p:grpSp>
              <p:sp>
                <p:nvSpPr>
                  <p:cNvPr id="70" name="AutoShape 4"/>
                  <p:cNvSpPr>
                    <a:spLocks noChangeAspect="1" noChangeArrowheads="1"/>
                  </p:cNvSpPr>
                  <p:nvPr/>
                </p:nvSpPr>
                <p:spPr bwMode="gray">
                  <a:xfrm rot="1030221">
                    <a:off x="4812207" y="4086068"/>
                    <a:ext cx="680400" cy="248162"/>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extLst>
                    <a:ext uri="{91240B29-F687-4f45-9708-019B960494DF}">
                      <a14:hiddenLine xmlns="" xmlns:a14="http://schemas.microsoft.com/office/drawing/2007/7/7/main" w="0" algn="ctr">
                        <a:solidFill>
                          <a:srgbClr xmlns:mc="http://schemas.openxmlformats.org/markup-compatibility/2006" val="000000" mc:Ignorable=""/>
                        </a:solidFill>
                        <a:miter lim="800000"/>
                        <a:headEnd/>
                        <a:tailEnd/>
                      </a14:hiddenLine>
                    </a:ext>
                    <a:ext uri="{AF507438-7753-43e0-B8FC-AC1667EBCBE1}">
                      <a14:hiddenEffects xmlns="" xmlns:a14="http://schemas.microsoft.com/office/drawing/2007/7/7/main">
                        <a:effectLst>
                          <a:outerShdw blurRad="63500" dist="35921" dir="2700000" algn="ctr" rotWithShape="0">
                            <a:srgbClr xmlns:mc="http://schemas.openxmlformats.org/markup-compatibility/2006" val="808080" mc:Ignorable=""/>
                          </a:outerShdw>
                        </a:effectLst>
                      </a14:hiddenEffects>
                    </a:ext>
                  </a:extLst>
                </p:spPr>
                <p:txBody>
                  <a:bodyPr wrap="none" anchor="ctr"/>
                  <a:lstStyle/>
                  <a:p>
                    <a:endParaRPr lang="fa-IR"/>
                  </a:p>
                </p:txBody>
              </p:sp>
              <p:sp>
                <p:nvSpPr>
                  <p:cNvPr id="71" name="AutoShape 4"/>
                  <p:cNvSpPr>
                    <a:spLocks noChangeAspect="1" noChangeArrowheads="1"/>
                  </p:cNvSpPr>
                  <p:nvPr/>
                </p:nvSpPr>
                <p:spPr bwMode="gray">
                  <a:xfrm rot="7823389">
                    <a:off x="3696381" y="4567831"/>
                    <a:ext cx="680400" cy="248162"/>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extLst>
                    <a:ext uri="{91240B29-F687-4f45-9708-019B960494DF}">
                      <a14:hiddenLine xmlns="" xmlns:a14="http://schemas.microsoft.com/office/drawing/2007/7/7/main" w="0" algn="ctr">
                        <a:solidFill>
                          <a:srgbClr xmlns:mc="http://schemas.openxmlformats.org/markup-compatibility/2006" val="000000" mc:Ignorable=""/>
                        </a:solidFill>
                        <a:miter lim="800000"/>
                        <a:headEnd/>
                        <a:tailEnd/>
                      </a14:hiddenLine>
                    </a:ext>
                    <a:ext uri="{AF507438-7753-43e0-B8FC-AC1667EBCBE1}">
                      <a14:hiddenEffects xmlns="" xmlns:a14="http://schemas.microsoft.com/office/drawing/2007/7/7/main">
                        <a:effectLst>
                          <a:outerShdw blurRad="63500" dist="35921" dir="2700000" algn="ctr" rotWithShape="0">
                            <a:srgbClr xmlns:mc="http://schemas.openxmlformats.org/markup-compatibility/2006" val="808080" mc:Ignorable=""/>
                          </a:outerShdw>
                        </a:effectLst>
                      </a14:hiddenEffects>
                    </a:ext>
                  </a:extLst>
                </p:spPr>
                <p:txBody>
                  <a:bodyPr wrap="none" anchor="ctr"/>
                  <a:lstStyle/>
                  <a:p>
                    <a:endParaRPr lang="fa-IR"/>
                  </a:p>
                </p:txBody>
              </p:sp>
              <p:grpSp>
                <p:nvGrpSpPr>
                  <p:cNvPr id="9" name="Group 85"/>
                  <p:cNvGrpSpPr>
                    <a:grpSpLocks/>
                  </p:cNvGrpSpPr>
                  <p:nvPr/>
                </p:nvGrpSpPr>
                <p:grpSpPr bwMode="auto">
                  <a:xfrm>
                    <a:off x="5430528" y="3166108"/>
                    <a:ext cx="304800" cy="304800"/>
                    <a:chOff x="2078" y="1680"/>
                    <a:chExt cx="1615" cy="1615"/>
                  </a:xfrm>
                </p:grpSpPr>
                <p:sp>
                  <p:nvSpPr>
                    <p:cNvPr id="87" name="Oval 8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28" name="Oval 12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2" name="Oval 13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3" name="Oval 132"/>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fa-IR"/>
                    </a:p>
                  </p:txBody>
                </p:sp>
                <p:sp>
                  <p:nvSpPr>
                    <p:cNvPr id="134" name="Oval 13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35" name="Oval 134"/>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0" name="Group 135"/>
                  <p:cNvGrpSpPr/>
                  <p:nvPr/>
                </p:nvGrpSpPr>
                <p:grpSpPr>
                  <a:xfrm>
                    <a:off x="5490806" y="4201679"/>
                    <a:ext cx="304800" cy="304800"/>
                    <a:chOff x="5521332" y="3403600"/>
                    <a:chExt cx="304800" cy="304800"/>
                  </a:xfrm>
                </p:grpSpPr>
                <p:sp>
                  <p:nvSpPr>
                    <p:cNvPr id="137" name="Oval 136"/>
                    <p:cNvSpPr>
                      <a:spLocks noChangeArrowheads="1"/>
                    </p:cNvSpPr>
                    <p:nvPr/>
                  </p:nvSpPr>
                  <p:spPr bwMode="gray">
                    <a:xfrm>
                      <a:off x="5521332" y="3403600"/>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8" name="Oval 137"/>
                    <p:cNvSpPr>
                      <a:spLocks noChangeArrowheads="1"/>
                    </p:cNvSpPr>
                    <p:nvPr/>
                  </p:nvSpPr>
                  <p:spPr bwMode="gray">
                    <a:xfrm>
                      <a:off x="5538695" y="3420774"/>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9" name="Oval 138"/>
                    <p:cNvSpPr>
                      <a:spLocks noChangeArrowheads="1"/>
                    </p:cNvSpPr>
                    <p:nvPr/>
                  </p:nvSpPr>
                  <p:spPr bwMode="gray">
                    <a:xfrm>
                      <a:off x="5554549" y="3436817"/>
                      <a:ext cx="238178" cy="238556"/>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40" name="Oval 139"/>
                    <p:cNvSpPr>
                      <a:spLocks noChangeArrowheads="1"/>
                    </p:cNvSpPr>
                    <p:nvPr/>
                  </p:nvSpPr>
                  <p:spPr bwMode="gray">
                    <a:xfrm>
                      <a:off x="5568835" y="3452481"/>
                      <a:ext cx="206849" cy="207226"/>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ln w="38100" algn="ctr">
                      <a:noFill/>
                      <a:round/>
                      <a:headEnd/>
                      <a:tailEnd/>
                    </a:ln>
                    <a:effectLst/>
                  </p:spPr>
                  <p:txBody>
                    <a:bodyPr anchor="ctr">
                      <a:spAutoFit/>
                    </a:bodyPr>
                    <a:lstStyle/>
                    <a:p>
                      <a:endParaRPr lang="fa-IR"/>
                    </a:p>
                  </p:txBody>
                </p:sp>
              </p:grpSp>
            </p:grpSp>
          </p:grpSp>
        </p:grpSp>
      </p:grpSp>
    </p:spTree>
    <p:extLst>
      <p:ext uri="{BB962C8B-B14F-4D97-AF65-F5344CB8AC3E}">
        <p14:creationId xmlns="" xmlns:p14="http://schemas.microsoft.com/office/powerpoint/2007/7/12/main" val="4114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heel(1)">
                                      <p:cBhvr>
                                        <p:cTn id="7" dur="2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duotone>
              <a:schemeClr val="accent2">
                <a:shade val="45000"/>
                <a:satMod val="135000"/>
              </a:schemeClr>
              <a:prstClr val="white"/>
            </a:duotone>
            <a:lum bright="-6000"/>
          </a:blip>
          <a:srcRect/>
          <a:stretch>
            <a:fillRect b="2000"/>
          </a:stretch>
        </a:blipFill>
        <a:effectLst/>
      </p:bgPr>
    </p:bg>
    <p:spTree>
      <p:nvGrpSpPr>
        <p:cNvPr id="1" name=""/>
        <p:cNvGrpSpPr/>
        <p:nvPr/>
      </p:nvGrpSpPr>
      <p:grpSpPr>
        <a:xfrm>
          <a:off x="0" y="0"/>
          <a:ext cx="0" cy="0"/>
          <a:chOff x="0" y="0"/>
          <a:chExt cx="0" cy="0"/>
        </a:xfrm>
      </p:grpSpPr>
      <p:grpSp>
        <p:nvGrpSpPr>
          <p:cNvPr id="153" name="Group 152"/>
          <p:cNvGrpSpPr/>
          <p:nvPr/>
        </p:nvGrpSpPr>
        <p:grpSpPr>
          <a:xfrm>
            <a:off x="-285784" y="379182"/>
            <a:ext cx="9429784" cy="120860"/>
            <a:chOff x="-285784" y="379182"/>
            <a:chExt cx="9429784" cy="120860"/>
          </a:xfrm>
        </p:grpSpPr>
        <p:sp>
          <p:nvSpPr>
            <p:cNvPr id="302" name="Rectangle 301"/>
            <p:cNvSpPr>
              <a:spLocks noChangeArrowheads="1"/>
            </p:cNvSpPr>
            <p:nvPr/>
          </p:nvSpPr>
          <p:spPr bwMode="gray">
            <a:xfrm>
              <a:off x="-285784" y="379182"/>
              <a:ext cx="9429784" cy="5577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3" name="Rectangle 302"/>
            <p:cNvSpPr>
              <a:spLocks noChangeArrowheads="1"/>
            </p:cNvSpPr>
            <p:nvPr/>
          </p:nvSpPr>
          <p:spPr bwMode="gray">
            <a:xfrm>
              <a:off x="-285784" y="428603"/>
              <a:ext cx="9429784" cy="71439"/>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sp>
        <p:nvSpPr>
          <p:cNvPr id="5" name="Rectangle 4"/>
          <p:cNvSpPr/>
          <p:nvPr/>
        </p:nvSpPr>
        <p:spPr>
          <a:xfrm>
            <a:off x="3422950" y="1976430"/>
            <a:ext cx="5467880" cy="4216539"/>
          </a:xfrm>
          <a:prstGeom prst="rect">
            <a:avLst/>
          </a:prstGeom>
        </p:spPr>
        <p:txBody>
          <a:bodyPr wrap="square">
            <a:spAutoFit/>
          </a:bodyPr>
          <a:lstStyle/>
          <a:p>
            <a:pPr algn="just" rtl="1"/>
            <a:r>
              <a:rPr lang="fa-IR" b="1" dirty="0" smtClean="0">
                <a:cs typeface="B Nazanin" pitchFamily="2" charset="-78"/>
              </a:rPr>
              <a:t>محمدبن بابویه قمی ملقب به شیخ صدوق که نویسنده این کتاب است به دعای امام زمان علیه‌السلام متولد شد.  جالب است بدانید که نگارش این کتاب هم به دستور حضرت مهدی علیه‌السلام بوده است. بدين ترتيب كه مولف در عالم رويا در هنگام طواف خانه خدا به خدمت امام عصر(ع) مي‌رسد و حضرت او را به نوشتن كتابي درباره غيبت فرمان مي‌دهد و مي‌فرمايد:</a:t>
            </a:r>
            <a:endParaRPr lang="en-US" b="1" dirty="0" smtClean="0">
              <a:cs typeface="B Nazanin" pitchFamily="2" charset="-78"/>
            </a:endParaRPr>
          </a:p>
          <a:p>
            <a:pPr algn="ctr" rtl="1"/>
            <a:r>
              <a:rPr lang="fa-IR" sz="1600" b="1" dirty="0" smtClean="0">
                <a:cs typeface="B Nazanin" pitchFamily="2" charset="-78"/>
              </a:rPr>
              <a:t>“ اكنون كتابي بنويس و در آن به غيبت انبياي پيشين اشاره كن. ”</a:t>
            </a:r>
            <a:endParaRPr lang="en-US" sz="1600" b="1" dirty="0" smtClean="0">
              <a:cs typeface="B Nazanin" pitchFamily="2" charset="-78"/>
            </a:endParaRPr>
          </a:p>
          <a:p>
            <a:pPr algn="just" rtl="1"/>
            <a:r>
              <a:rPr lang="fa-IR" b="1" dirty="0" smtClean="0">
                <a:cs typeface="B Nazanin" pitchFamily="2" charset="-78"/>
              </a:rPr>
              <a:t>کسانی که به دنبال منبعی هستند که مسئله غیبت ولی خدا و چرایی و چگونگی آن را روشن کند؛ با انتخاب این کتاب به یکی از مهمترین مراجع دست می‌یابند. چرا که:</a:t>
            </a:r>
            <a:endParaRPr lang="en-US" b="1" dirty="0" smtClean="0">
              <a:cs typeface="B Nazanin" pitchFamily="2" charset="-78"/>
            </a:endParaRPr>
          </a:p>
          <a:p>
            <a:pPr algn="just" rtl="1"/>
            <a:r>
              <a:rPr lang="fa-IR" b="1" dirty="0" smtClean="0">
                <a:cs typeface="B Nazanin" pitchFamily="2" charset="-78"/>
              </a:rPr>
              <a:t>اولاً این کتاب بیش از 1000 سال قبل و نزدیک شروع دوران غیبت کبرای امام عصر عجل الله فرجه نوشته شده است.</a:t>
            </a:r>
            <a:endParaRPr lang="en-US" b="1" dirty="0" smtClean="0">
              <a:cs typeface="B Nazanin" pitchFamily="2" charset="-78"/>
            </a:endParaRPr>
          </a:p>
          <a:p>
            <a:pPr algn="just" rtl="1"/>
            <a:r>
              <a:rPr lang="fa-IR" b="1" dirty="0" smtClean="0">
                <a:cs typeface="B Nazanin" pitchFamily="2" charset="-78"/>
              </a:rPr>
              <a:t>ثانیاً علاوه بر فرمان حضرت ولی عصر به مولف مبنی بر نگارش این کتاب، حیرت و شبه آن مردم در این زمینه هم دلیل دیگری بر نوشته شدن آن بوده است.</a:t>
            </a:r>
            <a:endParaRPr lang="en-US" b="1" dirty="0" smtClean="0">
              <a:cs typeface="B Nazanin" pitchFamily="2" charset="-78"/>
            </a:endParaRPr>
          </a:p>
        </p:txBody>
      </p:sp>
      <p:grpSp>
        <p:nvGrpSpPr>
          <p:cNvPr id="92" name="Group 91"/>
          <p:cNvGrpSpPr/>
          <p:nvPr/>
        </p:nvGrpSpPr>
        <p:grpSpPr>
          <a:xfrm>
            <a:off x="190472" y="1276739"/>
            <a:ext cx="3024206" cy="381000"/>
            <a:chOff x="119034" y="1976430"/>
            <a:chExt cx="3024206" cy="381000"/>
          </a:xfrm>
        </p:grpSpPr>
        <p:sp>
          <p:nvSpPr>
            <p:cNvPr id="48" name="AutoShape 10"/>
            <p:cNvSpPr>
              <a:spLocks noChangeArrowheads="1"/>
            </p:cNvSpPr>
            <p:nvPr/>
          </p:nvSpPr>
          <p:spPr bwMode="gray">
            <a:xfrm>
              <a:off x="328582" y="1982164"/>
              <a:ext cx="2814658" cy="375265"/>
            </a:xfrm>
            <a:prstGeom prst="roundRect">
              <a:avLst>
                <a:gd name="adj" fmla="val 50000"/>
              </a:avLst>
            </a:prstGeom>
            <a:noFill/>
            <a:ln w="12700" algn="ctr">
              <a:solidFill>
                <a:schemeClr val="accent1">
                  <a:lumMod val="75000"/>
                </a:schemeClr>
              </a:solidFill>
              <a:round/>
              <a:headEnd/>
              <a:tailEnd/>
            </a:ln>
            <a:effectLst/>
          </p:spPr>
          <p:txBody>
            <a:bodyPr wrap="none" anchor="ctr"/>
            <a:lstStyle/>
            <a:p>
              <a:pPr algn="ctr" rtl="1">
                <a:spcBef>
                  <a:spcPct val="20000"/>
                </a:spcBef>
                <a:buClr>
                  <a:schemeClr val="accent1"/>
                </a:buClr>
                <a:buSzPct val="70000"/>
                <a:defRPr/>
              </a:pPr>
              <a:r>
                <a:rPr lang="fa-IR" b="1" dirty="0" smtClean="0">
                  <a:cs typeface="B Nazanin" pitchFamily="2" charset="-78"/>
                </a:rPr>
                <a:t>شيخ صدوق</a:t>
              </a:r>
              <a:endParaRPr lang="fa-IR" b="1" dirty="0">
                <a:cs typeface="B Nazanin" pitchFamily="2" charset="-78"/>
              </a:endParaRPr>
            </a:p>
          </p:txBody>
        </p:sp>
        <p:grpSp>
          <p:nvGrpSpPr>
            <p:cNvPr id="56" name="Group 55"/>
            <p:cNvGrpSpPr>
              <a:grpSpLocks/>
            </p:cNvGrpSpPr>
            <p:nvPr/>
          </p:nvGrpSpPr>
          <p:grpSpPr bwMode="auto">
            <a:xfrm>
              <a:off x="119034" y="1976430"/>
              <a:ext cx="381000" cy="381000"/>
              <a:chOff x="2078" y="1680"/>
              <a:chExt cx="1615" cy="1615"/>
            </a:xfrm>
          </p:grpSpPr>
          <p:sp>
            <p:nvSpPr>
              <p:cNvPr id="57" name="Oval 5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58" name="Oval 5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59" name="Oval 5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60" name="Oval 59"/>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61" name="Oval 6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62" name="Oval 61"/>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grpSp>
        <p:nvGrpSpPr>
          <p:cNvPr id="108" name="Group 49"/>
          <p:cNvGrpSpPr/>
          <p:nvPr/>
        </p:nvGrpSpPr>
        <p:grpSpPr>
          <a:xfrm>
            <a:off x="3422950" y="6551704"/>
            <a:ext cx="304800" cy="304800"/>
            <a:chOff x="7046779" y="4788265"/>
            <a:chExt cx="304800" cy="304800"/>
          </a:xfrm>
        </p:grpSpPr>
        <p:sp>
          <p:nvSpPr>
            <p:cNvPr id="142" name="Oval 141"/>
            <p:cNvSpPr>
              <a:spLocks noChangeArrowheads="1"/>
            </p:cNvSpPr>
            <p:nvPr/>
          </p:nvSpPr>
          <p:spPr bwMode="gray">
            <a:xfrm>
              <a:off x="7046779" y="4788265"/>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3" name="Oval 142"/>
            <p:cNvSpPr>
              <a:spLocks noChangeArrowheads="1"/>
            </p:cNvSpPr>
            <p:nvPr/>
          </p:nvSpPr>
          <p:spPr bwMode="gray">
            <a:xfrm>
              <a:off x="7064142" y="4805439"/>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4" name="Oval 143"/>
            <p:cNvSpPr>
              <a:spLocks noChangeArrowheads="1"/>
            </p:cNvSpPr>
            <p:nvPr/>
          </p:nvSpPr>
          <p:spPr bwMode="gray">
            <a:xfrm>
              <a:off x="7079996" y="4821482"/>
              <a:ext cx="238178" cy="238556"/>
            </a:xfrm>
            <a:prstGeom prst="ellipse">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45" name="Oval 144"/>
            <p:cNvSpPr>
              <a:spLocks noChangeArrowheads="1"/>
            </p:cNvSpPr>
            <p:nvPr/>
          </p:nvSpPr>
          <p:spPr bwMode="gray">
            <a:xfrm>
              <a:off x="7095660" y="4837146"/>
              <a:ext cx="206849" cy="207226"/>
            </a:xfrm>
            <a:prstGeom prst="ellipse">
              <a:avLst/>
            </a:prstGeom>
            <a:gradFill flip="none" rotWithShape="1">
              <a:gsLst>
                <a:gs pos="2600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0"/>
              <a:tileRect/>
            </a:gradFill>
            <a:ln w="38100" algn="ctr">
              <a:noFill/>
              <a:round/>
              <a:headEnd/>
              <a:tailEnd/>
            </a:ln>
            <a:effectLst/>
          </p:spPr>
          <p:txBody>
            <a:bodyPr anchor="ctr">
              <a:spAutoFit/>
            </a:bodyPr>
            <a:lstStyle/>
            <a:p>
              <a:endParaRPr lang="fa-IR"/>
            </a:p>
          </p:txBody>
        </p:sp>
      </p:grpSp>
      <p:grpSp>
        <p:nvGrpSpPr>
          <p:cNvPr id="107" name="Group 99"/>
          <p:cNvGrpSpPr>
            <a:grpSpLocks/>
          </p:cNvGrpSpPr>
          <p:nvPr/>
        </p:nvGrpSpPr>
        <p:grpSpPr bwMode="auto">
          <a:xfrm>
            <a:off x="5416250" y="6550819"/>
            <a:ext cx="304800" cy="304800"/>
            <a:chOff x="2078" y="1680"/>
            <a:chExt cx="1615" cy="1615"/>
          </a:xfrm>
        </p:grpSpPr>
        <p:sp>
          <p:nvSpPr>
            <p:cNvPr id="146" name="Oval 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7" name="Oval 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8" name="Oval 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49" name="Oval 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150" name="Oval 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51" name="Oval 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09" name="Group 16"/>
          <p:cNvGrpSpPr/>
          <p:nvPr/>
        </p:nvGrpSpPr>
        <p:grpSpPr>
          <a:xfrm>
            <a:off x="5085376" y="6551550"/>
            <a:ext cx="304800" cy="304800"/>
            <a:chOff x="1813814" y="4264940"/>
            <a:chExt cx="381000" cy="381000"/>
          </a:xfrm>
        </p:grpSpPr>
        <p:sp>
          <p:nvSpPr>
            <p:cNvPr id="136" name="Oval 135"/>
            <p:cNvSpPr>
              <a:spLocks noChangeArrowheads="1"/>
            </p:cNvSpPr>
            <p:nvPr/>
          </p:nvSpPr>
          <p:spPr bwMode="gray">
            <a:xfrm>
              <a:off x="1813814" y="4264940"/>
              <a:ext cx="381000" cy="3810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7" name="Oval 136"/>
            <p:cNvSpPr>
              <a:spLocks noChangeArrowheads="1"/>
            </p:cNvSpPr>
            <p:nvPr/>
          </p:nvSpPr>
          <p:spPr bwMode="gray">
            <a:xfrm>
              <a:off x="1835518" y="4286405"/>
              <a:ext cx="337356" cy="337356"/>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8" name="Oval 137"/>
            <p:cNvSpPr>
              <a:spLocks noChangeArrowheads="1"/>
            </p:cNvSpPr>
            <p:nvPr/>
          </p:nvSpPr>
          <p:spPr bwMode="gray">
            <a:xfrm>
              <a:off x="1855335" y="4306461"/>
              <a:ext cx="297723" cy="2981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9" name="Oval 138"/>
            <p:cNvSpPr>
              <a:spLocks noChangeArrowheads="1"/>
            </p:cNvSpPr>
            <p:nvPr/>
          </p:nvSpPr>
          <p:spPr bwMode="gray">
            <a:xfrm>
              <a:off x="1855335" y="4306461"/>
              <a:ext cx="297723" cy="29819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40" name="Oval 139"/>
            <p:cNvSpPr>
              <a:spLocks noChangeArrowheads="1"/>
            </p:cNvSpPr>
            <p:nvPr/>
          </p:nvSpPr>
          <p:spPr bwMode="gray">
            <a:xfrm>
              <a:off x="1874916" y="4326042"/>
              <a:ext cx="258561" cy="2590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41" name="Oval 140"/>
            <p:cNvSpPr>
              <a:spLocks noChangeArrowheads="1"/>
            </p:cNvSpPr>
            <p:nvPr/>
          </p:nvSpPr>
          <p:spPr bwMode="gray">
            <a:xfrm>
              <a:off x="1874916" y="4326042"/>
              <a:ext cx="258561" cy="259033"/>
            </a:xfrm>
            <a:prstGeom prst="ellipse">
              <a:avLst/>
            </a:prstGeom>
            <a:gradFill rotWithShape="1">
              <a:gsLst>
                <a:gs pos="0">
                  <a:schemeClr val="tx1"/>
                </a:gs>
                <a:gs pos="96000">
                  <a:srgbClr val="800000"/>
                </a:gs>
              </a:gsLst>
              <a:lin ang="2700000" scaled="1"/>
            </a:gradFill>
            <a:ln w="38100" algn="ctr">
              <a:noFill/>
              <a:round/>
              <a:headEnd/>
              <a:tailEnd/>
            </a:ln>
            <a:effectLst/>
          </p:spPr>
          <p:txBody>
            <a:bodyPr anchor="ctr">
              <a:spAutoFit/>
            </a:bodyPr>
            <a:lstStyle/>
            <a:p>
              <a:endParaRPr lang="fa-IR" dirty="0"/>
            </a:p>
          </p:txBody>
        </p:sp>
      </p:grpSp>
      <p:grpSp>
        <p:nvGrpSpPr>
          <p:cNvPr id="110" name="Group 23"/>
          <p:cNvGrpSpPr>
            <a:grpSpLocks/>
          </p:cNvGrpSpPr>
          <p:nvPr/>
        </p:nvGrpSpPr>
        <p:grpSpPr bwMode="auto">
          <a:xfrm>
            <a:off x="3767134" y="6553200"/>
            <a:ext cx="304800" cy="304800"/>
            <a:chOff x="2078" y="1680"/>
            <a:chExt cx="1615" cy="1615"/>
          </a:xfrm>
        </p:grpSpPr>
        <p:sp>
          <p:nvSpPr>
            <p:cNvPr id="130" name="Oval 12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1" name="Oval 13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2" name="Oval 13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3" name="Oval 132"/>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134" name="Oval 13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35" name="Oval 134"/>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11" name="Group 30"/>
          <p:cNvGrpSpPr>
            <a:grpSpLocks/>
          </p:cNvGrpSpPr>
          <p:nvPr/>
        </p:nvGrpSpPr>
        <p:grpSpPr bwMode="auto">
          <a:xfrm>
            <a:off x="4753391" y="6551012"/>
            <a:ext cx="304800" cy="304800"/>
            <a:chOff x="2078" y="1680"/>
            <a:chExt cx="1615" cy="1615"/>
          </a:xfrm>
        </p:grpSpPr>
        <p:sp>
          <p:nvSpPr>
            <p:cNvPr id="124" name="Oval 12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25" name="Oval 12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6" name="Oval 12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7" name="Oval 12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28" name="Oval 12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9" name="Oval 12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12" name="Group 37"/>
          <p:cNvGrpSpPr>
            <a:grpSpLocks/>
          </p:cNvGrpSpPr>
          <p:nvPr/>
        </p:nvGrpSpPr>
        <p:grpSpPr bwMode="auto">
          <a:xfrm>
            <a:off x="4087321" y="6553200"/>
            <a:ext cx="304800" cy="304800"/>
            <a:chOff x="2078" y="1680"/>
            <a:chExt cx="1615" cy="1615"/>
          </a:xfrm>
        </p:grpSpPr>
        <p:sp>
          <p:nvSpPr>
            <p:cNvPr id="118" name="Oval 1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9" name="Oval 1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0" name="Oval 1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1" name="Oval 120"/>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fa-IR"/>
            </a:p>
          </p:txBody>
        </p:sp>
        <p:sp>
          <p:nvSpPr>
            <p:cNvPr id="122" name="Oval 1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3" name="Oval 122"/>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13" name="Group 44"/>
          <p:cNvGrpSpPr/>
          <p:nvPr/>
        </p:nvGrpSpPr>
        <p:grpSpPr>
          <a:xfrm>
            <a:off x="4421313" y="6552391"/>
            <a:ext cx="304800" cy="304800"/>
            <a:chOff x="5521332" y="3403600"/>
            <a:chExt cx="304800" cy="304800"/>
          </a:xfrm>
        </p:grpSpPr>
        <p:sp>
          <p:nvSpPr>
            <p:cNvPr id="114" name="Oval 113"/>
            <p:cNvSpPr>
              <a:spLocks noChangeArrowheads="1"/>
            </p:cNvSpPr>
            <p:nvPr/>
          </p:nvSpPr>
          <p:spPr bwMode="gray">
            <a:xfrm>
              <a:off x="5521332" y="3403600"/>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5" name="Oval 114"/>
            <p:cNvSpPr>
              <a:spLocks noChangeArrowheads="1"/>
            </p:cNvSpPr>
            <p:nvPr/>
          </p:nvSpPr>
          <p:spPr bwMode="gray">
            <a:xfrm>
              <a:off x="5538695" y="3420774"/>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16" name="Oval 115"/>
            <p:cNvSpPr>
              <a:spLocks noChangeArrowheads="1"/>
            </p:cNvSpPr>
            <p:nvPr/>
          </p:nvSpPr>
          <p:spPr bwMode="gray">
            <a:xfrm>
              <a:off x="5554549" y="3436817"/>
              <a:ext cx="238178" cy="238556"/>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17" name="Oval 116"/>
            <p:cNvSpPr>
              <a:spLocks noChangeArrowheads="1"/>
            </p:cNvSpPr>
            <p:nvPr/>
          </p:nvSpPr>
          <p:spPr bwMode="gray">
            <a:xfrm>
              <a:off x="5568835" y="3452481"/>
              <a:ext cx="206849" cy="207226"/>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ln w="38100" algn="ctr">
              <a:noFill/>
              <a:round/>
              <a:headEnd/>
              <a:tailEnd/>
            </a:ln>
            <a:effectLst/>
          </p:spPr>
          <p:txBody>
            <a:bodyPr anchor="ctr">
              <a:spAutoFit/>
            </a:bodyPr>
            <a:lstStyle/>
            <a:p>
              <a:endParaRPr lang="fa-IR"/>
            </a:p>
          </p:txBody>
        </p:sp>
      </p:grpSp>
      <p:grpSp>
        <p:nvGrpSpPr>
          <p:cNvPr id="93" name="Group 92"/>
          <p:cNvGrpSpPr/>
          <p:nvPr/>
        </p:nvGrpSpPr>
        <p:grpSpPr>
          <a:xfrm>
            <a:off x="66348" y="1976431"/>
            <a:ext cx="3148331" cy="648000"/>
            <a:chOff x="66348" y="1976431"/>
            <a:chExt cx="3148331" cy="648000"/>
          </a:xfrm>
        </p:grpSpPr>
        <p:sp>
          <p:nvSpPr>
            <p:cNvPr id="82" name="AutoShape 10"/>
            <p:cNvSpPr>
              <a:spLocks noChangeArrowheads="1"/>
            </p:cNvSpPr>
            <p:nvPr/>
          </p:nvSpPr>
          <p:spPr bwMode="gray">
            <a:xfrm>
              <a:off x="420237" y="1980402"/>
              <a:ext cx="2794442" cy="624192"/>
            </a:xfrm>
            <a:prstGeom prst="roundRect">
              <a:avLst>
                <a:gd name="adj" fmla="val 50000"/>
              </a:avLst>
            </a:prstGeom>
            <a:noFill/>
            <a:ln w="12700" algn="ctr">
              <a:solidFill>
                <a:schemeClr val="accent1">
                  <a:lumMod val="75000"/>
                </a:schemeClr>
              </a:solidFill>
              <a:round/>
              <a:headEnd/>
              <a:tailEnd/>
            </a:ln>
            <a:effectLst/>
          </p:spPr>
          <p:txBody>
            <a:bodyPr wrap="none" anchor="ctr"/>
            <a:lstStyle/>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آموزشي</a:t>
              </a:r>
            </a:p>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عموم جامعه و دانشجويان</a:t>
              </a:r>
              <a:endParaRPr lang="fa-IR" b="1" dirty="0">
                <a:cs typeface="B Nazanin" pitchFamily="2" charset="-78"/>
              </a:endParaRPr>
            </a:p>
          </p:txBody>
        </p:sp>
        <p:grpSp>
          <p:nvGrpSpPr>
            <p:cNvPr id="83" name="Group 82"/>
            <p:cNvGrpSpPr>
              <a:grpSpLocks/>
            </p:cNvGrpSpPr>
            <p:nvPr/>
          </p:nvGrpSpPr>
          <p:grpSpPr bwMode="auto">
            <a:xfrm>
              <a:off x="66348" y="1976431"/>
              <a:ext cx="648000" cy="648000"/>
              <a:chOff x="2078" y="1680"/>
              <a:chExt cx="1615" cy="1615"/>
            </a:xfrm>
          </p:grpSpPr>
          <p:sp>
            <p:nvSpPr>
              <p:cNvPr id="84" name="Oval 8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85" name="Oval 8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86" name="Oval 8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87" name="Oval 8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88" name="Oval 8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89" name="Oval 8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pic>
        <p:nvPicPr>
          <p:cNvPr id="5122" name="Picture 2" descr="K:\Total\Book Fair-89\عكس كتاب‌ها\2_Page_9.jpg"/>
          <p:cNvPicPr>
            <a:picLocks noChangeArrowheads="1"/>
          </p:cNvPicPr>
          <p:nvPr/>
        </p:nvPicPr>
        <p:blipFill>
          <a:blip r:embed="rId4" cstate="print"/>
          <a:srcRect/>
          <a:stretch>
            <a:fillRect/>
          </a:stretch>
        </p:blipFill>
        <p:spPr bwMode="auto">
          <a:xfrm>
            <a:off x="505990" y="2936550"/>
            <a:ext cx="2520000" cy="3445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65" name="Group 164"/>
          <p:cNvGrpSpPr/>
          <p:nvPr/>
        </p:nvGrpSpPr>
        <p:grpSpPr>
          <a:xfrm>
            <a:off x="3471831" y="285728"/>
            <a:ext cx="5957953" cy="1938992"/>
            <a:chOff x="3471831" y="285728"/>
            <a:chExt cx="5957953" cy="1938992"/>
          </a:xfrm>
        </p:grpSpPr>
        <p:grpSp>
          <p:nvGrpSpPr>
            <p:cNvPr id="166" name="Group 159"/>
            <p:cNvGrpSpPr/>
            <p:nvPr/>
          </p:nvGrpSpPr>
          <p:grpSpPr>
            <a:xfrm>
              <a:off x="3471831" y="701608"/>
              <a:ext cx="5009781" cy="1296000"/>
              <a:chOff x="3471831" y="701608"/>
              <a:chExt cx="5009781" cy="1296000"/>
            </a:xfrm>
          </p:grpSpPr>
          <p:grpSp>
            <p:nvGrpSpPr>
              <p:cNvPr id="168" name="Group 317"/>
              <p:cNvGrpSpPr>
                <a:grpSpLocks/>
              </p:cNvGrpSpPr>
              <p:nvPr/>
            </p:nvGrpSpPr>
            <p:grpSpPr bwMode="auto">
              <a:xfrm rot="10800031" flipV="1">
                <a:off x="3471831" y="1331484"/>
                <a:ext cx="4058967" cy="596050"/>
                <a:chOff x="2290" y="3030"/>
                <a:chExt cx="1832" cy="408"/>
              </a:xfrm>
            </p:grpSpPr>
            <p:sp>
              <p:nvSpPr>
                <p:cNvPr id="183" name="Freeform 182"/>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84" name="Freeform 183"/>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169" name="Group 318"/>
              <p:cNvGrpSpPr>
                <a:grpSpLocks/>
              </p:cNvGrpSpPr>
              <p:nvPr/>
            </p:nvGrpSpPr>
            <p:grpSpPr bwMode="auto">
              <a:xfrm rot="10800031">
                <a:off x="3856152" y="786071"/>
                <a:ext cx="3674652" cy="555265"/>
                <a:chOff x="2290" y="3030"/>
                <a:chExt cx="1832" cy="408"/>
              </a:xfrm>
            </p:grpSpPr>
            <p:sp>
              <p:nvSpPr>
                <p:cNvPr id="181" name="Freeform 180"/>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82" name="Freeform 181"/>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170" name="Group 305"/>
              <p:cNvGrpSpPr>
                <a:grpSpLocks/>
              </p:cNvGrpSpPr>
              <p:nvPr/>
            </p:nvGrpSpPr>
            <p:grpSpPr bwMode="auto">
              <a:xfrm rot="14677098" flipV="1">
                <a:off x="7185612" y="701608"/>
                <a:ext cx="1296000" cy="1296000"/>
                <a:chOff x="2789" y="1625"/>
                <a:chExt cx="907" cy="907"/>
              </a:xfrm>
            </p:grpSpPr>
            <p:sp>
              <p:nvSpPr>
                <p:cNvPr id="171" name="Oval 170"/>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72" name="Oval 171"/>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73" name="Oval 172"/>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74" name="Oval 173"/>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75" name="Oval 174"/>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nvGrpSpPr>
                <p:cNvPr id="176" name="Group 312"/>
                <p:cNvGrpSpPr>
                  <a:grpSpLocks/>
                </p:cNvGrpSpPr>
                <p:nvPr/>
              </p:nvGrpSpPr>
              <p:grpSpPr bwMode="auto">
                <a:xfrm>
                  <a:off x="2899" y="1735"/>
                  <a:ext cx="687" cy="688"/>
                  <a:chOff x="4166" y="1706"/>
                  <a:chExt cx="1252" cy="1252"/>
                </a:xfrm>
              </p:grpSpPr>
              <p:sp>
                <p:nvSpPr>
                  <p:cNvPr id="177" name="Oval 17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78" name="Oval 17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79" name="Oval 178"/>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80" name="Oval 179"/>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grpSp>
        <p:sp>
          <p:nvSpPr>
            <p:cNvPr id="167" name="TextBox 166"/>
            <p:cNvSpPr txBox="1"/>
            <p:nvPr/>
          </p:nvSpPr>
          <p:spPr>
            <a:xfrm>
              <a:off x="5929322" y="285728"/>
              <a:ext cx="3500462" cy="1938992"/>
            </a:xfrm>
            <a:prstGeom prst="rect">
              <a:avLst/>
            </a:prstGeom>
            <a:noFill/>
          </p:spPr>
          <p:txBody>
            <a:bodyPr wrap="square" rtlCol="1">
              <a:spAutoFit/>
            </a:bodyPr>
            <a:lstStyle/>
            <a:p>
              <a:pPr lvl="3">
                <a:buFont typeface="Wingdings" pitchFamily="2" charset="2"/>
                <a:buChar char="ü"/>
              </a:pPr>
              <a:r>
                <a:rPr lang="en-US" sz="12000" dirty="0" smtClean="0">
                  <a:solidFill>
                    <a:srgbClr val="800000"/>
                  </a:solidFill>
                </a:rPr>
                <a:t>   </a:t>
              </a:r>
              <a:endParaRPr lang="fa-IR" sz="12000" dirty="0">
                <a:solidFill>
                  <a:srgbClr val="800000"/>
                </a:solidFill>
              </a:endParaRPr>
            </a:p>
          </p:txBody>
        </p:sp>
      </p:grpSp>
      <p:sp>
        <p:nvSpPr>
          <p:cNvPr id="163" name="Rectangle 162"/>
          <p:cNvSpPr/>
          <p:nvPr/>
        </p:nvSpPr>
        <p:spPr>
          <a:xfrm>
            <a:off x="4356285" y="996719"/>
            <a:ext cx="2694425" cy="646331"/>
          </a:xfrm>
          <a:prstGeom prst="rect">
            <a:avLst/>
          </a:prstGeom>
        </p:spPr>
        <p:txBody>
          <a:bodyPr wrap="square">
            <a:spAutoFit/>
          </a:bodyPr>
          <a:lstStyle/>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fa-IR" sz="36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کمال الدین و تمام النعمه </a:t>
            </a:r>
            <a:endParaRPr lang="fa-IR" sz="3600" dirty="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Tree>
    <p:extLst>
      <p:ext uri="{BB962C8B-B14F-4D97-AF65-F5344CB8AC3E}">
        <p14:creationId xmlns="" xmlns:p14="http://schemas.microsoft.com/office/powerpoint/2007/7/12/main" val="42774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par>
                                <p:cTn id="8" presetID="26" presetClass="emph" presetSubtype="0" fill="hold" nodeType="withEffect">
                                  <p:stCondLst>
                                    <p:cond delay="5000"/>
                                  </p:stCondLst>
                                  <p:childTnLst>
                                    <p:animEffect transition="out" filter="fade">
                                      <p:cBhvr>
                                        <p:cTn id="9" dur="1000" tmFilter="0, 0; .2, .5; .8, .5; 1, 0"/>
                                        <p:tgtEl>
                                          <p:spTgt spid="5122"/>
                                        </p:tgtEl>
                                      </p:cBhvr>
                                    </p:animEffect>
                                    <p:animScale>
                                      <p:cBhvr>
                                        <p:cTn id="10" dur="500" autoRev="1" fill="hold"/>
                                        <p:tgtEl>
                                          <p:spTgt spid="5122"/>
                                        </p:tgtEl>
                                      </p:cBhvr>
                                      <p:by x="105000" y="105000"/>
                                    </p:animScale>
                                  </p:childTnLst>
                                </p:cTn>
                              </p:par>
                              <p:par>
                                <p:cTn id="11" presetID="10" presetClass="entr" presetSubtype="0" repeatCount="3000" fill="hold" nodeType="withEffect">
                                  <p:stCondLst>
                                    <p:cond delay="4000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duotone>
              <a:schemeClr val="accent2">
                <a:shade val="45000"/>
                <a:satMod val="135000"/>
              </a:schemeClr>
              <a:prstClr val="white"/>
            </a:duotone>
            <a:lum bright="-6000"/>
          </a:blip>
          <a:srcRect/>
          <a:stretch>
            <a:fillRect b="2000"/>
          </a:stretch>
        </a:blipFill>
        <a:effectLst/>
      </p:bgPr>
    </p:bg>
    <p:spTree>
      <p:nvGrpSpPr>
        <p:cNvPr id="1" name=""/>
        <p:cNvGrpSpPr/>
        <p:nvPr/>
      </p:nvGrpSpPr>
      <p:grpSpPr>
        <a:xfrm>
          <a:off x="0" y="0"/>
          <a:ext cx="0" cy="0"/>
          <a:chOff x="0" y="0"/>
          <a:chExt cx="0" cy="0"/>
        </a:xfrm>
      </p:grpSpPr>
      <p:grpSp>
        <p:nvGrpSpPr>
          <p:cNvPr id="161" name="Group 160"/>
          <p:cNvGrpSpPr/>
          <p:nvPr/>
        </p:nvGrpSpPr>
        <p:grpSpPr>
          <a:xfrm>
            <a:off x="3471831" y="285728"/>
            <a:ext cx="5957953" cy="1938992"/>
            <a:chOff x="3471831" y="285728"/>
            <a:chExt cx="5957953" cy="1938992"/>
          </a:xfrm>
        </p:grpSpPr>
        <p:grpSp>
          <p:nvGrpSpPr>
            <p:cNvPr id="160" name="Group 159"/>
            <p:cNvGrpSpPr/>
            <p:nvPr/>
          </p:nvGrpSpPr>
          <p:grpSpPr>
            <a:xfrm>
              <a:off x="3471831" y="701608"/>
              <a:ext cx="5009781" cy="1296000"/>
              <a:chOff x="3471831" y="701608"/>
              <a:chExt cx="5009781" cy="1296000"/>
            </a:xfrm>
          </p:grpSpPr>
          <p:grpSp>
            <p:nvGrpSpPr>
              <p:cNvPr id="4" name="Group 317"/>
              <p:cNvGrpSpPr>
                <a:grpSpLocks/>
              </p:cNvGrpSpPr>
              <p:nvPr/>
            </p:nvGrpSpPr>
            <p:grpSpPr bwMode="auto">
              <a:xfrm rot="10800031" flipV="1">
                <a:off x="3471831" y="1331484"/>
                <a:ext cx="4058967" cy="596050"/>
                <a:chOff x="2290" y="3030"/>
                <a:chExt cx="1832" cy="408"/>
              </a:xfrm>
            </p:grpSpPr>
            <p:sp>
              <p:nvSpPr>
                <p:cNvPr id="322" name="Freeform 32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3" name="Freeform 32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6" name="Group 318"/>
              <p:cNvGrpSpPr>
                <a:grpSpLocks/>
              </p:cNvGrpSpPr>
              <p:nvPr/>
            </p:nvGrpSpPr>
            <p:grpSpPr bwMode="auto">
              <a:xfrm rot="10800031">
                <a:off x="3856152" y="786071"/>
                <a:ext cx="3674652" cy="555265"/>
                <a:chOff x="2290" y="3030"/>
                <a:chExt cx="1832" cy="408"/>
              </a:xfrm>
            </p:grpSpPr>
            <p:sp>
              <p:nvSpPr>
                <p:cNvPr id="320" name="Freeform 319"/>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1" name="Freeform 320"/>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7" name="Group 305"/>
              <p:cNvGrpSpPr>
                <a:grpSpLocks/>
              </p:cNvGrpSpPr>
              <p:nvPr/>
            </p:nvGrpSpPr>
            <p:grpSpPr bwMode="auto">
              <a:xfrm rot="14677098" flipV="1">
                <a:off x="7185612" y="701608"/>
                <a:ext cx="1296000" cy="1296000"/>
                <a:chOff x="2789" y="1625"/>
                <a:chExt cx="907" cy="907"/>
              </a:xfrm>
            </p:grpSpPr>
            <p:sp>
              <p:nvSpPr>
                <p:cNvPr id="308" name="Oval 307"/>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9" name="Oval 308"/>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0" name="Oval 309"/>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1" name="Oval 310"/>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2" name="Oval 311"/>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nvGrpSpPr>
                <p:cNvPr id="8" name="Group 312"/>
                <p:cNvGrpSpPr>
                  <a:grpSpLocks/>
                </p:cNvGrpSpPr>
                <p:nvPr/>
              </p:nvGrpSpPr>
              <p:grpSpPr bwMode="auto">
                <a:xfrm>
                  <a:off x="2899" y="1735"/>
                  <a:ext cx="687" cy="688"/>
                  <a:chOff x="4166" y="1706"/>
                  <a:chExt cx="1252" cy="1252"/>
                </a:xfrm>
              </p:grpSpPr>
              <p:sp>
                <p:nvSpPr>
                  <p:cNvPr id="314" name="Oval 31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5" name="Oval 31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6" name="Oval 31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7" name="Oval 31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grpSp>
        <p:sp>
          <p:nvSpPr>
            <p:cNvPr id="39" name="TextBox 38"/>
            <p:cNvSpPr txBox="1"/>
            <p:nvPr/>
          </p:nvSpPr>
          <p:spPr>
            <a:xfrm>
              <a:off x="5929322" y="285728"/>
              <a:ext cx="3500462" cy="1938992"/>
            </a:xfrm>
            <a:prstGeom prst="rect">
              <a:avLst/>
            </a:prstGeom>
            <a:noFill/>
          </p:spPr>
          <p:txBody>
            <a:bodyPr wrap="square" rtlCol="1">
              <a:spAutoFit/>
            </a:bodyPr>
            <a:lstStyle/>
            <a:p>
              <a:pPr lvl="3">
                <a:buFont typeface="Wingdings" pitchFamily="2" charset="2"/>
                <a:buChar char="ü"/>
              </a:pPr>
              <a:r>
                <a:rPr lang="en-US" sz="12000" dirty="0" smtClean="0">
                  <a:solidFill>
                    <a:srgbClr val="800000"/>
                  </a:solidFill>
                </a:rPr>
                <a:t>   </a:t>
              </a:r>
              <a:endParaRPr lang="fa-IR" sz="12000" dirty="0">
                <a:solidFill>
                  <a:srgbClr val="800000"/>
                </a:solidFill>
              </a:endParaRPr>
            </a:p>
          </p:txBody>
        </p:sp>
      </p:grpSp>
      <p:grpSp>
        <p:nvGrpSpPr>
          <p:cNvPr id="3" name="Group 152"/>
          <p:cNvGrpSpPr/>
          <p:nvPr/>
        </p:nvGrpSpPr>
        <p:grpSpPr>
          <a:xfrm>
            <a:off x="-285784" y="379182"/>
            <a:ext cx="9429784" cy="120860"/>
            <a:chOff x="-285784" y="379182"/>
            <a:chExt cx="9429784" cy="120860"/>
          </a:xfrm>
        </p:grpSpPr>
        <p:sp>
          <p:nvSpPr>
            <p:cNvPr id="302" name="Rectangle 301"/>
            <p:cNvSpPr>
              <a:spLocks noChangeArrowheads="1"/>
            </p:cNvSpPr>
            <p:nvPr/>
          </p:nvSpPr>
          <p:spPr bwMode="gray">
            <a:xfrm>
              <a:off x="-285784" y="379182"/>
              <a:ext cx="9429784" cy="5577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3" name="Rectangle 302"/>
            <p:cNvSpPr>
              <a:spLocks noChangeArrowheads="1"/>
            </p:cNvSpPr>
            <p:nvPr/>
          </p:nvSpPr>
          <p:spPr bwMode="gray">
            <a:xfrm>
              <a:off x="-285784" y="428603"/>
              <a:ext cx="9429784" cy="71439"/>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sp>
        <p:nvSpPr>
          <p:cNvPr id="2" name="Rectangle 1"/>
          <p:cNvSpPr/>
          <p:nvPr/>
        </p:nvSpPr>
        <p:spPr>
          <a:xfrm>
            <a:off x="3941761" y="1102831"/>
            <a:ext cx="3130569" cy="523220"/>
          </a:xfrm>
          <a:prstGeom prst="rect">
            <a:avLst/>
          </a:prstGeom>
        </p:spPr>
        <p:txBody>
          <a:bodyPr wrap="square">
            <a:spAutoFit/>
          </a:bodyPr>
          <a:lstStyle/>
          <a:p>
            <a:pPr algn="ctr" rtl="1" fontAlgn="auto">
              <a:spcBef>
                <a:spcPct val="20000"/>
              </a:spcBef>
              <a:spcAft>
                <a:spcPts val="0"/>
              </a:spcAft>
              <a:buClr>
                <a:schemeClr val="accent1"/>
              </a:buClr>
              <a:buSzPct val="70000"/>
              <a:defRPr/>
            </a:pPr>
            <a:r>
              <a:rPr lang="fa-IR" sz="28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سيماي حضرت مهدي( عج ) در </a:t>
            </a:r>
            <a:r>
              <a:rPr lang="fa-IR" sz="28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قرآن</a:t>
            </a:r>
            <a:endParaRPr lang="en-US" sz="28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4"/>
          <p:cNvSpPr/>
          <p:nvPr/>
        </p:nvSpPr>
        <p:spPr>
          <a:xfrm>
            <a:off x="3419475" y="1989138"/>
            <a:ext cx="5473700" cy="2862322"/>
          </a:xfrm>
          <a:prstGeom prst="rect">
            <a:avLst/>
          </a:prstGeom>
        </p:spPr>
        <p:txBody>
          <a:bodyPr wrap="square">
            <a:spAutoFit/>
          </a:bodyPr>
          <a:lstStyle/>
          <a:p>
            <a:pPr algn="just" rtl="1"/>
            <a:r>
              <a:rPr lang="fa-IR" b="1" dirty="0" smtClean="0">
                <a:cs typeface="B Nazanin" pitchFamily="2" charset="-78"/>
              </a:rPr>
              <a:t>بنا به قول مشهور قرآن داراي بيش از 6600 آيه است. شما فكر مي‌كنيد چه تعداد از اين آيات به شكل مستقيم يا غير مستقيم درباره امام عصر(ع) سخن گفته است؟</a:t>
            </a:r>
            <a:endParaRPr lang="en-US" b="1" dirty="0" smtClean="0">
              <a:cs typeface="B Nazanin" pitchFamily="2" charset="-78"/>
            </a:endParaRPr>
          </a:p>
          <a:p>
            <a:pPr algn="just" rtl="1"/>
            <a:r>
              <a:rPr lang="fa-IR" b="1" dirty="0" smtClean="0">
                <a:cs typeface="B Nazanin" pitchFamily="2" charset="-78"/>
              </a:rPr>
              <a:t>اين كتاب با بهره‌گيري از روايت‌هاي پيامبر اكرم و امامان معصوم (ع) فقط گروهي از اين آيات را روشن ساخته تا پاسخي باشد محكم به اين سخن ناپخته كه:</a:t>
            </a:r>
            <a:endParaRPr lang="en-US" b="1" dirty="0" smtClean="0">
              <a:cs typeface="B Nazanin" pitchFamily="2" charset="-78"/>
            </a:endParaRPr>
          </a:p>
          <a:p>
            <a:pPr algn="just" rtl="1"/>
            <a:r>
              <a:rPr lang="fa-IR" b="1" dirty="0" smtClean="0">
                <a:cs typeface="B Nazanin" pitchFamily="2" charset="-78"/>
              </a:rPr>
              <a:t>اگر واقعاً امام مهدي وجود دارد، چرا قرآن سخني از آن به ميان نياورده است؟!</a:t>
            </a:r>
            <a:endParaRPr lang="en-US" b="1" dirty="0" smtClean="0">
              <a:cs typeface="B Nazanin" pitchFamily="2" charset="-78"/>
            </a:endParaRPr>
          </a:p>
          <a:p>
            <a:pPr algn="just" rtl="1"/>
            <a:r>
              <a:rPr lang="fa-IR" b="1" dirty="0" smtClean="0">
                <a:cs typeface="B Nazanin" pitchFamily="2" charset="-78"/>
              </a:rPr>
              <a:t>احاديث اين كتاب به صورت عربي و ترجمه فارسي ذيل هر آيه قرآن جمع آوري شده است.</a:t>
            </a:r>
            <a:endParaRPr lang="en-US" b="1" dirty="0" smtClean="0">
              <a:cs typeface="B Nazanin" pitchFamily="2" charset="-78"/>
            </a:endParaRPr>
          </a:p>
        </p:txBody>
      </p:sp>
      <p:grpSp>
        <p:nvGrpSpPr>
          <p:cNvPr id="90" name="Group 89"/>
          <p:cNvGrpSpPr/>
          <p:nvPr/>
        </p:nvGrpSpPr>
        <p:grpSpPr>
          <a:xfrm>
            <a:off x="190472" y="1275382"/>
            <a:ext cx="3024206" cy="381000"/>
            <a:chOff x="119034" y="1976430"/>
            <a:chExt cx="3024206" cy="381000"/>
          </a:xfrm>
        </p:grpSpPr>
        <p:sp>
          <p:nvSpPr>
            <p:cNvPr id="48" name="AutoShape 10"/>
            <p:cNvSpPr>
              <a:spLocks noChangeArrowheads="1"/>
            </p:cNvSpPr>
            <p:nvPr/>
          </p:nvSpPr>
          <p:spPr bwMode="gray">
            <a:xfrm>
              <a:off x="328582" y="1982164"/>
              <a:ext cx="2814658" cy="375265"/>
            </a:xfrm>
            <a:prstGeom prst="roundRect">
              <a:avLst>
                <a:gd name="adj" fmla="val 50000"/>
              </a:avLst>
            </a:prstGeom>
            <a:noFill/>
            <a:ln w="12700" algn="ctr">
              <a:solidFill>
                <a:schemeClr val="accent1">
                  <a:lumMod val="75000"/>
                </a:schemeClr>
              </a:solidFill>
              <a:round/>
              <a:headEnd/>
              <a:tailEnd/>
            </a:ln>
            <a:effectLst/>
          </p:spPr>
          <p:txBody>
            <a:bodyPr wrap="none" anchor="ctr"/>
            <a:lstStyle/>
            <a:p>
              <a:pPr algn="ctr" rtl="1">
                <a:spcBef>
                  <a:spcPct val="20000"/>
                </a:spcBef>
                <a:buClr>
                  <a:schemeClr val="accent1"/>
                </a:buClr>
                <a:buSzPct val="70000"/>
                <a:defRPr/>
              </a:pPr>
              <a:r>
                <a:rPr lang="fa-IR" b="1" dirty="0" smtClean="0">
                  <a:cs typeface="B Nazanin" pitchFamily="2" charset="-78"/>
                </a:rPr>
                <a:t> سيد هاشم حسيني بحراني</a:t>
              </a:r>
            </a:p>
          </p:txBody>
        </p:sp>
        <p:grpSp>
          <p:nvGrpSpPr>
            <p:cNvPr id="9" name="Group 55"/>
            <p:cNvGrpSpPr>
              <a:grpSpLocks/>
            </p:cNvGrpSpPr>
            <p:nvPr/>
          </p:nvGrpSpPr>
          <p:grpSpPr bwMode="auto">
            <a:xfrm>
              <a:off x="119034" y="1976430"/>
              <a:ext cx="381000" cy="381000"/>
              <a:chOff x="2078" y="1680"/>
              <a:chExt cx="1615" cy="1615"/>
            </a:xfrm>
          </p:grpSpPr>
          <p:sp>
            <p:nvSpPr>
              <p:cNvPr id="57" name="Oval 5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58" name="Oval 5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59" name="Oval 5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60" name="Oval 59"/>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61" name="Oval 6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62" name="Oval 61"/>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grpSp>
        <p:nvGrpSpPr>
          <p:cNvPr id="11" name="Group 99"/>
          <p:cNvGrpSpPr>
            <a:grpSpLocks/>
          </p:cNvGrpSpPr>
          <p:nvPr/>
        </p:nvGrpSpPr>
        <p:grpSpPr bwMode="auto">
          <a:xfrm>
            <a:off x="5416250" y="6550819"/>
            <a:ext cx="304800" cy="304800"/>
            <a:chOff x="2078" y="1680"/>
            <a:chExt cx="1615" cy="1615"/>
          </a:xfrm>
        </p:grpSpPr>
        <p:sp>
          <p:nvSpPr>
            <p:cNvPr id="146" name="Oval 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7" name="Oval 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8" name="Oval 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49" name="Oval 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150" name="Oval 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51" name="Oval 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2" name="Group 49"/>
          <p:cNvGrpSpPr/>
          <p:nvPr/>
        </p:nvGrpSpPr>
        <p:grpSpPr>
          <a:xfrm>
            <a:off x="3422950" y="6551704"/>
            <a:ext cx="304800" cy="304800"/>
            <a:chOff x="7046779" y="4788265"/>
            <a:chExt cx="304800" cy="304800"/>
          </a:xfrm>
        </p:grpSpPr>
        <p:sp>
          <p:nvSpPr>
            <p:cNvPr id="142" name="Oval 141"/>
            <p:cNvSpPr>
              <a:spLocks noChangeArrowheads="1"/>
            </p:cNvSpPr>
            <p:nvPr/>
          </p:nvSpPr>
          <p:spPr bwMode="gray">
            <a:xfrm>
              <a:off x="7046779" y="4788265"/>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3" name="Oval 142"/>
            <p:cNvSpPr>
              <a:spLocks noChangeArrowheads="1"/>
            </p:cNvSpPr>
            <p:nvPr/>
          </p:nvSpPr>
          <p:spPr bwMode="gray">
            <a:xfrm>
              <a:off x="7064142" y="4805439"/>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4" name="Oval 143"/>
            <p:cNvSpPr>
              <a:spLocks noChangeArrowheads="1"/>
            </p:cNvSpPr>
            <p:nvPr/>
          </p:nvSpPr>
          <p:spPr bwMode="gray">
            <a:xfrm>
              <a:off x="7079996" y="4821482"/>
              <a:ext cx="238178" cy="238556"/>
            </a:xfrm>
            <a:prstGeom prst="ellipse">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45" name="Oval 144"/>
            <p:cNvSpPr>
              <a:spLocks noChangeArrowheads="1"/>
            </p:cNvSpPr>
            <p:nvPr/>
          </p:nvSpPr>
          <p:spPr bwMode="gray">
            <a:xfrm>
              <a:off x="7095660" y="4837146"/>
              <a:ext cx="206849" cy="207226"/>
            </a:xfrm>
            <a:prstGeom prst="ellipse">
              <a:avLst/>
            </a:prstGeom>
            <a:gradFill flip="none" rotWithShape="1">
              <a:gsLst>
                <a:gs pos="2600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0"/>
              <a:tileRect/>
            </a:gradFill>
            <a:ln w="38100" algn="ctr">
              <a:noFill/>
              <a:round/>
              <a:headEnd/>
              <a:tailEnd/>
            </a:ln>
            <a:effectLst/>
          </p:spPr>
          <p:txBody>
            <a:bodyPr anchor="ctr">
              <a:spAutoFit/>
            </a:bodyPr>
            <a:lstStyle/>
            <a:p>
              <a:endParaRPr lang="fa-IR"/>
            </a:p>
          </p:txBody>
        </p:sp>
      </p:grpSp>
      <p:grpSp>
        <p:nvGrpSpPr>
          <p:cNvPr id="13" name="Group 16"/>
          <p:cNvGrpSpPr/>
          <p:nvPr/>
        </p:nvGrpSpPr>
        <p:grpSpPr>
          <a:xfrm>
            <a:off x="5085376" y="6551550"/>
            <a:ext cx="304800" cy="304800"/>
            <a:chOff x="1813814" y="4264940"/>
            <a:chExt cx="381000" cy="381000"/>
          </a:xfrm>
        </p:grpSpPr>
        <p:sp>
          <p:nvSpPr>
            <p:cNvPr id="136" name="Oval 135"/>
            <p:cNvSpPr>
              <a:spLocks noChangeArrowheads="1"/>
            </p:cNvSpPr>
            <p:nvPr/>
          </p:nvSpPr>
          <p:spPr bwMode="gray">
            <a:xfrm>
              <a:off x="1813814" y="4264940"/>
              <a:ext cx="381000" cy="3810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7" name="Oval 136"/>
            <p:cNvSpPr>
              <a:spLocks noChangeArrowheads="1"/>
            </p:cNvSpPr>
            <p:nvPr/>
          </p:nvSpPr>
          <p:spPr bwMode="gray">
            <a:xfrm>
              <a:off x="1835518" y="4286405"/>
              <a:ext cx="337356" cy="337356"/>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8" name="Oval 137"/>
            <p:cNvSpPr>
              <a:spLocks noChangeArrowheads="1"/>
            </p:cNvSpPr>
            <p:nvPr/>
          </p:nvSpPr>
          <p:spPr bwMode="gray">
            <a:xfrm>
              <a:off x="1855335" y="4306461"/>
              <a:ext cx="297723" cy="2981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9" name="Oval 138"/>
            <p:cNvSpPr>
              <a:spLocks noChangeArrowheads="1"/>
            </p:cNvSpPr>
            <p:nvPr/>
          </p:nvSpPr>
          <p:spPr bwMode="gray">
            <a:xfrm>
              <a:off x="1855335" y="4306461"/>
              <a:ext cx="297723" cy="29819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40" name="Oval 139"/>
            <p:cNvSpPr>
              <a:spLocks noChangeArrowheads="1"/>
            </p:cNvSpPr>
            <p:nvPr/>
          </p:nvSpPr>
          <p:spPr bwMode="gray">
            <a:xfrm>
              <a:off x="1874916" y="4326042"/>
              <a:ext cx="258561" cy="2590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41" name="Oval 140"/>
            <p:cNvSpPr>
              <a:spLocks noChangeArrowheads="1"/>
            </p:cNvSpPr>
            <p:nvPr/>
          </p:nvSpPr>
          <p:spPr bwMode="gray">
            <a:xfrm>
              <a:off x="1874916" y="4326042"/>
              <a:ext cx="258561" cy="259033"/>
            </a:xfrm>
            <a:prstGeom prst="ellipse">
              <a:avLst/>
            </a:prstGeom>
            <a:gradFill rotWithShape="1">
              <a:gsLst>
                <a:gs pos="0">
                  <a:schemeClr val="tx1"/>
                </a:gs>
                <a:gs pos="96000">
                  <a:srgbClr val="800000"/>
                </a:gs>
              </a:gsLst>
              <a:lin ang="2700000" scaled="1"/>
            </a:gradFill>
            <a:ln w="38100" algn="ctr">
              <a:noFill/>
              <a:round/>
              <a:headEnd/>
              <a:tailEnd/>
            </a:ln>
            <a:effectLst/>
          </p:spPr>
          <p:txBody>
            <a:bodyPr anchor="ctr">
              <a:spAutoFit/>
            </a:bodyPr>
            <a:lstStyle/>
            <a:p>
              <a:endParaRPr lang="fa-IR" dirty="0"/>
            </a:p>
          </p:txBody>
        </p:sp>
      </p:grpSp>
      <p:grpSp>
        <p:nvGrpSpPr>
          <p:cNvPr id="14" name="Group 23"/>
          <p:cNvGrpSpPr>
            <a:grpSpLocks/>
          </p:cNvGrpSpPr>
          <p:nvPr/>
        </p:nvGrpSpPr>
        <p:grpSpPr bwMode="auto">
          <a:xfrm>
            <a:off x="3756330" y="6553200"/>
            <a:ext cx="304800" cy="304800"/>
            <a:chOff x="2078" y="1680"/>
            <a:chExt cx="1615" cy="1615"/>
          </a:xfrm>
        </p:grpSpPr>
        <p:sp>
          <p:nvSpPr>
            <p:cNvPr id="130" name="Oval 12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1" name="Oval 13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2" name="Oval 13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3" name="Oval 132"/>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134" name="Oval 13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35" name="Oval 134"/>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5" name="Group 30"/>
          <p:cNvGrpSpPr>
            <a:grpSpLocks/>
          </p:cNvGrpSpPr>
          <p:nvPr/>
        </p:nvGrpSpPr>
        <p:grpSpPr bwMode="auto">
          <a:xfrm>
            <a:off x="4753391" y="6551012"/>
            <a:ext cx="304800" cy="304800"/>
            <a:chOff x="2078" y="1680"/>
            <a:chExt cx="1615" cy="1615"/>
          </a:xfrm>
        </p:grpSpPr>
        <p:sp>
          <p:nvSpPr>
            <p:cNvPr id="124" name="Oval 12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25" name="Oval 12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6" name="Oval 12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7" name="Oval 12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28" name="Oval 12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9" name="Oval 12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6" name="Group 37"/>
          <p:cNvGrpSpPr>
            <a:grpSpLocks/>
          </p:cNvGrpSpPr>
          <p:nvPr/>
        </p:nvGrpSpPr>
        <p:grpSpPr bwMode="auto">
          <a:xfrm>
            <a:off x="4087321" y="6553200"/>
            <a:ext cx="304800" cy="304800"/>
            <a:chOff x="2078" y="1680"/>
            <a:chExt cx="1615" cy="1615"/>
          </a:xfrm>
        </p:grpSpPr>
        <p:sp>
          <p:nvSpPr>
            <p:cNvPr id="118" name="Oval 1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9" name="Oval 1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0" name="Oval 1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1" name="Oval 120"/>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fa-IR"/>
            </a:p>
          </p:txBody>
        </p:sp>
        <p:sp>
          <p:nvSpPr>
            <p:cNvPr id="122" name="Oval 1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3" name="Oval 122"/>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7" name="Group 44"/>
          <p:cNvGrpSpPr/>
          <p:nvPr/>
        </p:nvGrpSpPr>
        <p:grpSpPr>
          <a:xfrm>
            <a:off x="4421313" y="6552391"/>
            <a:ext cx="304800" cy="304800"/>
            <a:chOff x="5521332" y="3403600"/>
            <a:chExt cx="304800" cy="304800"/>
          </a:xfrm>
        </p:grpSpPr>
        <p:sp>
          <p:nvSpPr>
            <p:cNvPr id="114" name="Oval 113"/>
            <p:cNvSpPr>
              <a:spLocks noChangeArrowheads="1"/>
            </p:cNvSpPr>
            <p:nvPr/>
          </p:nvSpPr>
          <p:spPr bwMode="gray">
            <a:xfrm>
              <a:off x="5521332" y="3403600"/>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5" name="Oval 114"/>
            <p:cNvSpPr>
              <a:spLocks noChangeArrowheads="1"/>
            </p:cNvSpPr>
            <p:nvPr/>
          </p:nvSpPr>
          <p:spPr bwMode="gray">
            <a:xfrm>
              <a:off x="5538695" y="3420774"/>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16" name="Oval 115"/>
            <p:cNvSpPr>
              <a:spLocks noChangeArrowheads="1"/>
            </p:cNvSpPr>
            <p:nvPr/>
          </p:nvSpPr>
          <p:spPr bwMode="gray">
            <a:xfrm>
              <a:off x="5554549" y="3436817"/>
              <a:ext cx="238178" cy="238556"/>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17" name="Oval 116"/>
            <p:cNvSpPr>
              <a:spLocks noChangeArrowheads="1"/>
            </p:cNvSpPr>
            <p:nvPr/>
          </p:nvSpPr>
          <p:spPr bwMode="gray">
            <a:xfrm>
              <a:off x="5568835" y="3452481"/>
              <a:ext cx="206849" cy="207226"/>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ln w="38100" algn="ctr">
              <a:noFill/>
              <a:round/>
              <a:headEnd/>
              <a:tailEnd/>
            </a:ln>
            <a:effectLst/>
          </p:spPr>
          <p:txBody>
            <a:bodyPr anchor="ctr">
              <a:spAutoFit/>
            </a:bodyPr>
            <a:lstStyle/>
            <a:p>
              <a:endParaRPr lang="fa-IR"/>
            </a:p>
          </p:txBody>
        </p:sp>
      </p:grpSp>
      <p:grpSp>
        <p:nvGrpSpPr>
          <p:cNvPr id="91" name="Group 90"/>
          <p:cNvGrpSpPr/>
          <p:nvPr/>
        </p:nvGrpSpPr>
        <p:grpSpPr>
          <a:xfrm>
            <a:off x="66348" y="1976431"/>
            <a:ext cx="3148331" cy="648000"/>
            <a:chOff x="66348" y="1976431"/>
            <a:chExt cx="3148331" cy="648000"/>
          </a:xfrm>
        </p:grpSpPr>
        <p:sp>
          <p:nvSpPr>
            <p:cNvPr id="92" name="AutoShape 10"/>
            <p:cNvSpPr>
              <a:spLocks noChangeArrowheads="1"/>
            </p:cNvSpPr>
            <p:nvPr/>
          </p:nvSpPr>
          <p:spPr bwMode="gray">
            <a:xfrm>
              <a:off x="420237" y="1980402"/>
              <a:ext cx="2794442" cy="624192"/>
            </a:xfrm>
            <a:prstGeom prst="roundRect">
              <a:avLst>
                <a:gd name="adj" fmla="val 50000"/>
              </a:avLst>
            </a:prstGeom>
            <a:noFill/>
            <a:ln w="12700" algn="ctr">
              <a:solidFill>
                <a:schemeClr val="accent1">
                  <a:lumMod val="75000"/>
                </a:schemeClr>
              </a:solidFill>
              <a:round/>
              <a:headEnd/>
              <a:tailEnd/>
            </a:ln>
            <a:effectLst/>
          </p:spPr>
          <p:txBody>
            <a:bodyPr wrap="none" anchor="ctr"/>
            <a:lstStyle/>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آموزشي</a:t>
              </a:r>
            </a:p>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محققين و دانشجويان</a:t>
              </a:r>
              <a:endParaRPr lang="fa-IR" b="1" dirty="0">
                <a:cs typeface="B Nazanin" pitchFamily="2" charset="-78"/>
              </a:endParaRPr>
            </a:p>
          </p:txBody>
        </p:sp>
        <p:grpSp>
          <p:nvGrpSpPr>
            <p:cNvPr id="93" name="Group 82"/>
            <p:cNvGrpSpPr>
              <a:grpSpLocks/>
            </p:cNvGrpSpPr>
            <p:nvPr/>
          </p:nvGrpSpPr>
          <p:grpSpPr bwMode="auto">
            <a:xfrm>
              <a:off x="66348" y="1976431"/>
              <a:ext cx="648000" cy="648000"/>
              <a:chOff x="2078" y="1680"/>
              <a:chExt cx="1615" cy="1615"/>
            </a:xfrm>
          </p:grpSpPr>
          <p:sp>
            <p:nvSpPr>
              <p:cNvPr id="94" name="Oval 9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95" name="Oval 9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96" name="Oval 9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97" name="Oval 9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98" name="Oval 9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99" name="Oval 9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pic>
        <p:nvPicPr>
          <p:cNvPr id="3075" name="Picture 3" descr="K:\Total\Book Fair-89\عكس كتاب‌ها\Talaei_Page_1.jpg"/>
          <p:cNvPicPr>
            <a:picLocks noChangeArrowheads="1"/>
          </p:cNvPicPr>
          <p:nvPr/>
        </p:nvPicPr>
        <p:blipFill>
          <a:blip r:embed="rId4" cstate="print"/>
          <a:srcRect/>
          <a:stretch>
            <a:fillRect/>
          </a:stretch>
        </p:blipFill>
        <p:spPr bwMode="auto">
          <a:xfrm>
            <a:off x="500688" y="2936550"/>
            <a:ext cx="2520000" cy="3445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07/7/12/main" val="42774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6" presetClass="emph" presetSubtype="0" fill="hold" nodeType="withEffect">
                                  <p:stCondLst>
                                    <p:cond delay="5000"/>
                                  </p:stCondLst>
                                  <p:childTnLst>
                                    <p:animEffect transition="out" filter="fade">
                                      <p:cBhvr>
                                        <p:cTn id="9" dur="1000" tmFilter="0, 0; .2, .5; .8, .5; 1, 0"/>
                                        <p:tgtEl>
                                          <p:spTgt spid="3075"/>
                                        </p:tgtEl>
                                      </p:cBhvr>
                                    </p:animEffect>
                                    <p:animScale>
                                      <p:cBhvr>
                                        <p:cTn id="10" dur="500" autoRev="1" fill="hold"/>
                                        <p:tgtEl>
                                          <p:spTgt spid="3075"/>
                                        </p:tgtEl>
                                      </p:cBhvr>
                                      <p:by x="105000" y="105000"/>
                                    </p:animScale>
                                  </p:childTnLst>
                                </p:cTn>
                              </p:par>
                              <p:par>
                                <p:cTn id="11" presetID="10" presetClass="entr" presetSubtype="0" repeatCount="3000" fill="hold" nodeType="withEffect">
                                  <p:stCondLst>
                                    <p:cond delay="3000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duotone>
              <a:schemeClr val="accent2">
                <a:shade val="45000"/>
                <a:satMod val="135000"/>
              </a:schemeClr>
              <a:prstClr val="white"/>
            </a:duotone>
            <a:lum bright="-6000"/>
          </a:blip>
          <a:srcRect/>
          <a:stretch>
            <a:fillRect b="2000"/>
          </a:stretch>
        </a:blipFill>
        <a:effectLst/>
      </p:bgPr>
    </p:bg>
    <p:spTree>
      <p:nvGrpSpPr>
        <p:cNvPr id="1" name=""/>
        <p:cNvGrpSpPr/>
        <p:nvPr/>
      </p:nvGrpSpPr>
      <p:grpSpPr>
        <a:xfrm>
          <a:off x="0" y="0"/>
          <a:ext cx="0" cy="0"/>
          <a:chOff x="0" y="0"/>
          <a:chExt cx="0" cy="0"/>
        </a:xfrm>
      </p:grpSpPr>
      <p:grpSp>
        <p:nvGrpSpPr>
          <p:cNvPr id="3" name="Group 152"/>
          <p:cNvGrpSpPr/>
          <p:nvPr/>
        </p:nvGrpSpPr>
        <p:grpSpPr>
          <a:xfrm>
            <a:off x="-285784" y="379182"/>
            <a:ext cx="9429784" cy="120860"/>
            <a:chOff x="-285784" y="379182"/>
            <a:chExt cx="9429784" cy="120860"/>
          </a:xfrm>
        </p:grpSpPr>
        <p:sp>
          <p:nvSpPr>
            <p:cNvPr id="302" name="Rectangle 301"/>
            <p:cNvSpPr>
              <a:spLocks noChangeArrowheads="1"/>
            </p:cNvSpPr>
            <p:nvPr/>
          </p:nvSpPr>
          <p:spPr bwMode="gray">
            <a:xfrm>
              <a:off x="-285784" y="379182"/>
              <a:ext cx="9429784" cy="5577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3" name="Rectangle 302"/>
            <p:cNvSpPr>
              <a:spLocks noChangeArrowheads="1"/>
            </p:cNvSpPr>
            <p:nvPr/>
          </p:nvSpPr>
          <p:spPr bwMode="gray">
            <a:xfrm>
              <a:off x="-285784" y="428603"/>
              <a:ext cx="9429784" cy="71439"/>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4" name="Group 317"/>
          <p:cNvGrpSpPr>
            <a:grpSpLocks/>
          </p:cNvGrpSpPr>
          <p:nvPr/>
        </p:nvGrpSpPr>
        <p:grpSpPr bwMode="auto">
          <a:xfrm rot="10800031" flipV="1">
            <a:off x="3471831" y="1331484"/>
            <a:ext cx="4058967" cy="596050"/>
            <a:chOff x="2290" y="3030"/>
            <a:chExt cx="1832" cy="408"/>
          </a:xfrm>
        </p:grpSpPr>
        <p:sp>
          <p:nvSpPr>
            <p:cNvPr id="322" name="Freeform 32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3" name="Freeform 32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6" name="Group 318"/>
          <p:cNvGrpSpPr>
            <a:grpSpLocks/>
          </p:cNvGrpSpPr>
          <p:nvPr/>
        </p:nvGrpSpPr>
        <p:grpSpPr bwMode="auto">
          <a:xfrm rot="10800031">
            <a:off x="3856152" y="786071"/>
            <a:ext cx="3674652" cy="555265"/>
            <a:chOff x="2290" y="3030"/>
            <a:chExt cx="1832" cy="408"/>
          </a:xfrm>
        </p:grpSpPr>
        <p:sp>
          <p:nvSpPr>
            <p:cNvPr id="320" name="Freeform 319"/>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1" name="Freeform 320"/>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7" name="Group 305"/>
          <p:cNvGrpSpPr>
            <a:grpSpLocks/>
          </p:cNvGrpSpPr>
          <p:nvPr/>
        </p:nvGrpSpPr>
        <p:grpSpPr bwMode="auto">
          <a:xfrm rot="14677098" flipV="1">
            <a:off x="7185612" y="701608"/>
            <a:ext cx="1296000" cy="1296000"/>
            <a:chOff x="2789" y="1625"/>
            <a:chExt cx="907" cy="907"/>
          </a:xfrm>
        </p:grpSpPr>
        <p:sp>
          <p:nvSpPr>
            <p:cNvPr id="308" name="Oval 307"/>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9" name="Oval 308"/>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0" name="Oval 309"/>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1" name="Oval 310"/>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2" name="Oval 311"/>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nvGrpSpPr>
            <p:cNvPr id="8" name="Group 312"/>
            <p:cNvGrpSpPr>
              <a:grpSpLocks/>
            </p:cNvGrpSpPr>
            <p:nvPr/>
          </p:nvGrpSpPr>
          <p:grpSpPr bwMode="auto">
            <a:xfrm>
              <a:off x="2899" y="1735"/>
              <a:ext cx="687" cy="688"/>
              <a:chOff x="4166" y="1706"/>
              <a:chExt cx="1252" cy="1252"/>
            </a:xfrm>
          </p:grpSpPr>
          <p:sp>
            <p:nvSpPr>
              <p:cNvPr id="314" name="Oval 31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5" name="Oval 31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6" name="Oval 31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7" name="Oval 31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sp>
        <p:nvSpPr>
          <p:cNvPr id="2" name="Rectangle 1"/>
          <p:cNvSpPr/>
          <p:nvPr/>
        </p:nvSpPr>
        <p:spPr>
          <a:xfrm>
            <a:off x="4340432" y="883491"/>
            <a:ext cx="2694425" cy="830997"/>
          </a:xfrm>
          <a:prstGeom prst="rect">
            <a:avLst/>
          </a:prstGeom>
        </p:spPr>
        <p:txBody>
          <a:bodyPr wrap="square">
            <a:spAutoFit/>
          </a:bodyPr>
          <a:lstStyle/>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fa-IR" sz="48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ماه کنعان</a:t>
            </a:r>
            <a:endParaRPr lang="fa-IR" sz="4800" dirty="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4"/>
          <p:cNvSpPr/>
          <p:nvPr/>
        </p:nvSpPr>
        <p:spPr>
          <a:xfrm>
            <a:off x="3419475" y="1952546"/>
            <a:ext cx="5473700" cy="3416320"/>
          </a:xfrm>
          <a:prstGeom prst="rect">
            <a:avLst/>
          </a:prstGeom>
        </p:spPr>
        <p:txBody>
          <a:bodyPr wrap="square">
            <a:spAutoFit/>
          </a:bodyPr>
          <a:lstStyle/>
          <a:p>
            <a:pPr algn="just" rtl="1"/>
            <a:r>
              <a:rPr lang="fa-IR" b="1" dirty="0" smtClean="0">
                <a:cs typeface="B Nazanin" pitchFamily="2" charset="-78"/>
              </a:rPr>
              <a:t>این کتاب راوی داستانی چندباره از نهان شدن دو پیغمبر آسمانی است.</a:t>
            </a:r>
          </a:p>
          <a:p>
            <a:pPr algn="just" rtl="1"/>
            <a:r>
              <a:rPr lang="fa-IR" b="1" dirty="0" smtClean="0">
                <a:cs typeface="B Nazanin" pitchFamily="2" charset="-78"/>
              </a:rPr>
              <a:t>نویسنده در این کتاب تلاش دارد این مطلب را در قالب دو داستان جذاب تاریخی که در روایات و آیات قرآن آمده است نشان دهد که غیبت امام زمان علیه السلام در گذشته بارها و بارها برای دیگر حجج الهی اتفاق افتاده است.</a:t>
            </a:r>
          </a:p>
          <a:p>
            <a:pPr algn="just" rtl="1"/>
            <a:r>
              <a:rPr lang="fa-IR" b="1" dirty="0" smtClean="0">
                <a:cs typeface="B Nazanin" pitchFamily="2" charset="-78"/>
              </a:rPr>
              <a:t>کتاب داستان اول خود را به ماجرای حضرت یوسف اختصاص داده است و بخش دوم را به زندگانی حضرت ادریس علیه السلام.</a:t>
            </a:r>
          </a:p>
          <a:p>
            <a:pPr algn="just" rtl="1"/>
            <a:r>
              <a:rPr lang="fa-IR" b="1" dirty="0" smtClean="0">
                <a:cs typeface="B Nazanin" pitchFamily="2" charset="-78"/>
              </a:rPr>
              <a:t>خواننده در فرازهای مختلف، خود را در زمان انبیای گذشته می یابد و گرمای وجود حضرت مهدی علیه السلام را احساس می کند.</a:t>
            </a:r>
          </a:p>
          <a:p>
            <a:pPr algn="just" rtl="1"/>
            <a:r>
              <a:rPr lang="fa-IR" b="1" dirty="0" smtClean="0">
                <a:cs typeface="B Nazanin" pitchFamily="2" charset="-78"/>
              </a:rPr>
              <a:t>مگر نه اینکه یوسف را از یعقوب ربودند؟ اما یعقوب نبی هیچگاه امید دیدار یوسف را از دست نداد.</a:t>
            </a:r>
            <a:endParaRPr lang="en-US" b="1" dirty="0" smtClean="0">
              <a:cs typeface="B Nazanin" pitchFamily="2" charset="-78"/>
            </a:endParaRPr>
          </a:p>
        </p:txBody>
      </p:sp>
      <p:grpSp>
        <p:nvGrpSpPr>
          <p:cNvPr id="80" name="Group 79"/>
          <p:cNvGrpSpPr/>
          <p:nvPr/>
        </p:nvGrpSpPr>
        <p:grpSpPr>
          <a:xfrm>
            <a:off x="190472" y="1285860"/>
            <a:ext cx="3024206" cy="381000"/>
            <a:chOff x="119034" y="1976430"/>
            <a:chExt cx="3024206" cy="381000"/>
          </a:xfrm>
        </p:grpSpPr>
        <p:sp>
          <p:nvSpPr>
            <p:cNvPr id="48" name="AutoShape 10"/>
            <p:cNvSpPr>
              <a:spLocks noChangeArrowheads="1"/>
            </p:cNvSpPr>
            <p:nvPr/>
          </p:nvSpPr>
          <p:spPr bwMode="gray">
            <a:xfrm>
              <a:off x="328582" y="1982164"/>
              <a:ext cx="2814658" cy="375265"/>
            </a:xfrm>
            <a:prstGeom prst="roundRect">
              <a:avLst>
                <a:gd name="adj" fmla="val 50000"/>
              </a:avLst>
            </a:prstGeom>
            <a:noFill/>
            <a:ln w="12700" algn="ctr">
              <a:solidFill>
                <a:schemeClr val="accent1">
                  <a:lumMod val="75000"/>
                </a:schemeClr>
              </a:solidFill>
              <a:round/>
              <a:headEnd/>
              <a:tailEnd/>
            </a:ln>
            <a:effectLst/>
          </p:spPr>
          <p:txBody>
            <a:bodyPr wrap="none" anchor="ctr"/>
            <a:lstStyle/>
            <a:p>
              <a:pPr algn="ctr" rtl="1">
                <a:spcBef>
                  <a:spcPct val="20000"/>
                </a:spcBef>
                <a:buClr>
                  <a:schemeClr val="accent1"/>
                </a:buClr>
                <a:buSzPct val="70000"/>
                <a:defRPr/>
              </a:pPr>
              <a:r>
                <a:rPr lang="fa-IR" b="1" dirty="0" smtClean="0">
                  <a:cs typeface="B Nazanin" pitchFamily="2" charset="-78"/>
                </a:rPr>
                <a:t>داوود صفرزاده</a:t>
              </a:r>
              <a:endParaRPr lang="fa-IR" b="1" dirty="0">
                <a:cs typeface="B Nazanin" pitchFamily="2" charset="-78"/>
              </a:endParaRPr>
            </a:p>
          </p:txBody>
        </p:sp>
        <p:grpSp>
          <p:nvGrpSpPr>
            <p:cNvPr id="9" name="Group 55"/>
            <p:cNvGrpSpPr>
              <a:grpSpLocks/>
            </p:cNvGrpSpPr>
            <p:nvPr/>
          </p:nvGrpSpPr>
          <p:grpSpPr bwMode="auto">
            <a:xfrm>
              <a:off x="119034" y="1976430"/>
              <a:ext cx="381000" cy="381000"/>
              <a:chOff x="2078" y="1680"/>
              <a:chExt cx="1615" cy="1615"/>
            </a:xfrm>
          </p:grpSpPr>
          <p:sp>
            <p:nvSpPr>
              <p:cNvPr id="57" name="Oval 5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58" name="Oval 5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59" name="Oval 5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60" name="Oval 59"/>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61" name="Oval 6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62" name="Oval 61"/>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grpSp>
        <p:nvGrpSpPr>
          <p:cNvPr id="11" name="Group 99"/>
          <p:cNvGrpSpPr>
            <a:grpSpLocks/>
          </p:cNvGrpSpPr>
          <p:nvPr/>
        </p:nvGrpSpPr>
        <p:grpSpPr bwMode="auto">
          <a:xfrm>
            <a:off x="5416250" y="6550819"/>
            <a:ext cx="304800" cy="304800"/>
            <a:chOff x="2078" y="1680"/>
            <a:chExt cx="1615" cy="1615"/>
          </a:xfrm>
        </p:grpSpPr>
        <p:sp>
          <p:nvSpPr>
            <p:cNvPr id="146" name="Oval 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7" name="Oval 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8" name="Oval 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49" name="Oval 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150" name="Oval 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51" name="Oval 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2" name="Group 49"/>
          <p:cNvGrpSpPr/>
          <p:nvPr/>
        </p:nvGrpSpPr>
        <p:grpSpPr>
          <a:xfrm>
            <a:off x="3422950" y="6551704"/>
            <a:ext cx="304800" cy="304800"/>
            <a:chOff x="7046779" y="4788265"/>
            <a:chExt cx="304800" cy="304800"/>
          </a:xfrm>
        </p:grpSpPr>
        <p:sp>
          <p:nvSpPr>
            <p:cNvPr id="142" name="Oval 141"/>
            <p:cNvSpPr>
              <a:spLocks noChangeArrowheads="1"/>
            </p:cNvSpPr>
            <p:nvPr/>
          </p:nvSpPr>
          <p:spPr bwMode="gray">
            <a:xfrm>
              <a:off x="7046779" y="4788265"/>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3" name="Oval 142"/>
            <p:cNvSpPr>
              <a:spLocks noChangeArrowheads="1"/>
            </p:cNvSpPr>
            <p:nvPr/>
          </p:nvSpPr>
          <p:spPr bwMode="gray">
            <a:xfrm>
              <a:off x="7064142" y="4805439"/>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4" name="Oval 143"/>
            <p:cNvSpPr>
              <a:spLocks noChangeArrowheads="1"/>
            </p:cNvSpPr>
            <p:nvPr/>
          </p:nvSpPr>
          <p:spPr bwMode="gray">
            <a:xfrm>
              <a:off x="7079996" y="4821482"/>
              <a:ext cx="238178" cy="238556"/>
            </a:xfrm>
            <a:prstGeom prst="ellipse">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45" name="Oval 144"/>
            <p:cNvSpPr>
              <a:spLocks noChangeArrowheads="1"/>
            </p:cNvSpPr>
            <p:nvPr/>
          </p:nvSpPr>
          <p:spPr bwMode="gray">
            <a:xfrm>
              <a:off x="7095660" y="4837146"/>
              <a:ext cx="206849" cy="207226"/>
            </a:xfrm>
            <a:prstGeom prst="ellipse">
              <a:avLst/>
            </a:prstGeom>
            <a:gradFill flip="none" rotWithShape="1">
              <a:gsLst>
                <a:gs pos="2600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0"/>
              <a:tileRect/>
            </a:gradFill>
            <a:ln w="38100" algn="ctr">
              <a:noFill/>
              <a:round/>
              <a:headEnd/>
              <a:tailEnd/>
            </a:ln>
            <a:effectLst/>
          </p:spPr>
          <p:txBody>
            <a:bodyPr anchor="ctr">
              <a:spAutoFit/>
            </a:bodyPr>
            <a:lstStyle/>
            <a:p>
              <a:endParaRPr lang="fa-IR"/>
            </a:p>
          </p:txBody>
        </p:sp>
      </p:grpSp>
      <p:grpSp>
        <p:nvGrpSpPr>
          <p:cNvPr id="13" name="Group 16"/>
          <p:cNvGrpSpPr/>
          <p:nvPr/>
        </p:nvGrpSpPr>
        <p:grpSpPr>
          <a:xfrm>
            <a:off x="5085376" y="6551550"/>
            <a:ext cx="304800" cy="304800"/>
            <a:chOff x="1813814" y="4264940"/>
            <a:chExt cx="381000" cy="381000"/>
          </a:xfrm>
        </p:grpSpPr>
        <p:sp>
          <p:nvSpPr>
            <p:cNvPr id="136" name="Oval 135"/>
            <p:cNvSpPr>
              <a:spLocks noChangeArrowheads="1"/>
            </p:cNvSpPr>
            <p:nvPr/>
          </p:nvSpPr>
          <p:spPr bwMode="gray">
            <a:xfrm>
              <a:off x="1813814" y="4264940"/>
              <a:ext cx="381000" cy="3810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7" name="Oval 136"/>
            <p:cNvSpPr>
              <a:spLocks noChangeArrowheads="1"/>
            </p:cNvSpPr>
            <p:nvPr/>
          </p:nvSpPr>
          <p:spPr bwMode="gray">
            <a:xfrm>
              <a:off x="1835518" y="4286405"/>
              <a:ext cx="337356" cy="337356"/>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8" name="Oval 137"/>
            <p:cNvSpPr>
              <a:spLocks noChangeArrowheads="1"/>
            </p:cNvSpPr>
            <p:nvPr/>
          </p:nvSpPr>
          <p:spPr bwMode="gray">
            <a:xfrm>
              <a:off x="1855335" y="4306461"/>
              <a:ext cx="297723" cy="2981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9" name="Oval 138"/>
            <p:cNvSpPr>
              <a:spLocks noChangeArrowheads="1"/>
            </p:cNvSpPr>
            <p:nvPr/>
          </p:nvSpPr>
          <p:spPr bwMode="gray">
            <a:xfrm>
              <a:off x="1855335" y="4306461"/>
              <a:ext cx="297723" cy="29819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40" name="Oval 139"/>
            <p:cNvSpPr>
              <a:spLocks noChangeArrowheads="1"/>
            </p:cNvSpPr>
            <p:nvPr/>
          </p:nvSpPr>
          <p:spPr bwMode="gray">
            <a:xfrm>
              <a:off x="1874916" y="4326042"/>
              <a:ext cx="258561" cy="2590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41" name="Oval 140"/>
            <p:cNvSpPr>
              <a:spLocks noChangeArrowheads="1"/>
            </p:cNvSpPr>
            <p:nvPr/>
          </p:nvSpPr>
          <p:spPr bwMode="gray">
            <a:xfrm>
              <a:off x="1874916" y="4326042"/>
              <a:ext cx="258561" cy="259033"/>
            </a:xfrm>
            <a:prstGeom prst="ellipse">
              <a:avLst/>
            </a:prstGeom>
            <a:gradFill rotWithShape="1">
              <a:gsLst>
                <a:gs pos="0">
                  <a:schemeClr val="tx1"/>
                </a:gs>
                <a:gs pos="96000">
                  <a:srgbClr val="800000"/>
                </a:gs>
              </a:gsLst>
              <a:lin ang="2700000" scaled="1"/>
            </a:gradFill>
            <a:ln w="38100" algn="ctr">
              <a:noFill/>
              <a:round/>
              <a:headEnd/>
              <a:tailEnd/>
            </a:ln>
            <a:effectLst/>
          </p:spPr>
          <p:txBody>
            <a:bodyPr anchor="ctr">
              <a:spAutoFit/>
            </a:bodyPr>
            <a:lstStyle/>
            <a:p>
              <a:endParaRPr lang="fa-IR" dirty="0"/>
            </a:p>
          </p:txBody>
        </p:sp>
      </p:grpSp>
      <p:grpSp>
        <p:nvGrpSpPr>
          <p:cNvPr id="14" name="Group 23"/>
          <p:cNvGrpSpPr>
            <a:grpSpLocks/>
          </p:cNvGrpSpPr>
          <p:nvPr/>
        </p:nvGrpSpPr>
        <p:grpSpPr bwMode="auto">
          <a:xfrm>
            <a:off x="3756330" y="6553200"/>
            <a:ext cx="304800" cy="304800"/>
            <a:chOff x="2078" y="1680"/>
            <a:chExt cx="1615" cy="1615"/>
          </a:xfrm>
        </p:grpSpPr>
        <p:sp>
          <p:nvSpPr>
            <p:cNvPr id="130" name="Oval 12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1" name="Oval 13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2" name="Oval 13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3" name="Oval 132"/>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134" name="Oval 13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35" name="Oval 134"/>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5" name="Group 30"/>
          <p:cNvGrpSpPr>
            <a:grpSpLocks/>
          </p:cNvGrpSpPr>
          <p:nvPr/>
        </p:nvGrpSpPr>
        <p:grpSpPr bwMode="auto">
          <a:xfrm>
            <a:off x="4753391" y="6551012"/>
            <a:ext cx="304800" cy="304800"/>
            <a:chOff x="2078" y="1680"/>
            <a:chExt cx="1615" cy="1615"/>
          </a:xfrm>
        </p:grpSpPr>
        <p:sp>
          <p:nvSpPr>
            <p:cNvPr id="124" name="Oval 12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25" name="Oval 12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6" name="Oval 12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7" name="Oval 12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28" name="Oval 12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9" name="Oval 12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6" name="Group 37"/>
          <p:cNvGrpSpPr>
            <a:grpSpLocks/>
          </p:cNvGrpSpPr>
          <p:nvPr/>
        </p:nvGrpSpPr>
        <p:grpSpPr bwMode="auto">
          <a:xfrm>
            <a:off x="4087321" y="6553200"/>
            <a:ext cx="304800" cy="304800"/>
            <a:chOff x="2078" y="1680"/>
            <a:chExt cx="1615" cy="1615"/>
          </a:xfrm>
        </p:grpSpPr>
        <p:sp>
          <p:nvSpPr>
            <p:cNvPr id="118" name="Oval 1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9" name="Oval 1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0" name="Oval 1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1" name="Oval 120"/>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fa-IR"/>
            </a:p>
          </p:txBody>
        </p:sp>
        <p:sp>
          <p:nvSpPr>
            <p:cNvPr id="122" name="Oval 1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3" name="Oval 122"/>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7" name="Group 44"/>
          <p:cNvGrpSpPr/>
          <p:nvPr/>
        </p:nvGrpSpPr>
        <p:grpSpPr>
          <a:xfrm>
            <a:off x="4421313" y="6552391"/>
            <a:ext cx="304800" cy="304800"/>
            <a:chOff x="5521332" y="3403600"/>
            <a:chExt cx="304800" cy="304800"/>
          </a:xfrm>
        </p:grpSpPr>
        <p:sp>
          <p:nvSpPr>
            <p:cNvPr id="114" name="Oval 113"/>
            <p:cNvSpPr>
              <a:spLocks noChangeArrowheads="1"/>
            </p:cNvSpPr>
            <p:nvPr/>
          </p:nvSpPr>
          <p:spPr bwMode="gray">
            <a:xfrm>
              <a:off x="5521332" y="3403600"/>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5" name="Oval 114"/>
            <p:cNvSpPr>
              <a:spLocks noChangeArrowheads="1"/>
            </p:cNvSpPr>
            <p:nvPr/>
          </p:nvSpPr>
          <p:spPr bwMode="gray">
            <a:xfrm>
              <a:off x="5538695" y="3420774"/>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16" name="Oval 115"/>
            <p:cNvSpPr>
              <a:spLocks noChangeArrowheads="1"/>
            </p:cNvSpPr>
            <p:nvPr/>
          </p:nvSpPr>
          <p:spPr bwMode="gray">
            <a:xfrm>
              <a:off x="5554549" y="3436817"/>
              <a:ext cx="238178" cy="238556"/>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17" name="Oval 116"/>
            <p:cNvSpPr>
              <a:spLocks noChangeArrowheads="1"/>
            </p:cNvSpPr>
            <p:nvPr/>
          </p:nvSpPr>
          <p:spPr bwMode="gray">
            <a:xfrm>
              <a:off x="5568835" y="3452481"/>
              <a:ext cx="206849" cy="207226"/>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ln w="38100" algn="ctr">
              <a:noFill/>
              <a:round/>
              <a:headEnd/>
              <a:tailEnd/>
            </a:ln>
            <a:effectLst/>
          </p:spPr>
          <p:txBody>
            <a:bodyPr anchor="ctr">
              <a:spAutoFit/>
            </a:bodyPr>
            <a:lstStyle/>
            <a:p>
              <a:endParaRPr lang="fa-IR"/>
            </a:p>
          </p:txBody>
        </p:sp>
      </p:grpSp>
      <p:sp>
        <p:nvSpPr>
          <p:cNvPr id="39" name="TextBox 38"/>
          <p:cNvSpPr txBox="1"/>
          <p:nvPr/>
        </p:nvSpPr>
        <p:spPr>
          <a:xfrm>
            <a:off x="5929322" y="285728"/>
            <a:ext cx="3500462" cy="1938992"/>
          </a:xfrm>
          <a:prstGeom prst="rect">
            <a:avLst/>
          </a:prstGeom>
          <a:noFill/>
        </p:spPr>
        <p:txBody>
          <a:bodyPr wrap="square" rtlCol="1">
            <a:spAutoFit/>
          </a:bodyPr>
          <a:lstStyle/>
          <a:p>
            <a:pPr lvl="3">
              <a:buFont typeface="Wingdings" pitchFamily="2" charset="2"/>
              <a:buChar char="ü"/>
            </a:pPr>
            <a:r>
              <a:rPr lang="en-US" sz="12000" dirty="0" smtClean="0">
                <a:solidFill>
                  <a:srgbClr val="800000"/>
                </a:solidFill>
              </a:rPr>
              <a:t>   </a:t>
            </a:r>
            <a:endParaRPr lang="fa-IR" sz="12000" dirty="0">
              <a:solidFill>
                <a:srgbClr val="800000"/>
              </a:solidFill>
            </a:endParaRPr>
          </a:p>
        </p:txBody>
      </p:sp>
      <p:grpSp>
        <p:nvGrpSpPr>
          <p:cNvPr id="81" name="Group 80"/>
          <p:cNvGrpSpPr/>
          <p:nvPr/>
        </p:nvGrpSpPr>
        <p:grpSpPr>
          <a:xfrm>
            <a:off x="66348" y="1976431"/>
            <a:ext cx="3148331" cy="648000"/>
            <a:chOff x="66348" y="1976431"/>
            <a:chExt cx="3148331" cy="648000"/>
          </a:xfrm>
        </p:grpSpPr>
        <p:sp>
          <p:nvSpPr>
            <p:cNvPr id="82" name="AutoShape 10"/>
            <p:cNvSpPr>
              <a:spLocks noChangeArrowheads="1"/>
            </p:cNvSpPr>
            <p:nvPr/>
          </p:nvSpPr>
          <p:spPr bwMode="gray">
            <a:xfrm>
              <a:off x="420237" y="1980402"/>
              <a:ext cx="2794442" cy="624192"/>
            </a:xfrm>
            <a:prstGeom prst="roundRect">
              <a:avLst>
                <a:gd name="adj" fmla="val 50000"/>
              </a:avLst>
            </a:prstGeom>
            <a:noFill/>
            <a:ln w="12700" algn="ctr">
              <a:solidFill>
                <a:schemeClr val="accent1">
                  <a:lumMod val="75000"/>
                </a:schemeClr>
              </a:solidFill>
              <a:round/>
              <a:headEnd/>
              <a:tailEnd/>
            </a:ln>
            <a:effectLst/>
          </p:spPr>
          <p:txBody>
            <a:bodyPr wrap="none" anchor="ctr"/>
            <a:lstStyle/>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تبلیغی</a:t>
              </a:r>
            </a:p>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عموم جامعه</a:t>
              </a:r>
              <a:endParaRPr lang="fa-IR" b="1" dirty="0">
                <a:cs typeface="B Nazanin" pitchFamily="2" charset="-78"/>
              </a:endParaRPr>
            </a:p>
          </p:txBody>
        </p:sp>
        <p:grpSp>
          <p:nvGrpSpPr>
            <p:cNvPr id="83" name="Group 82"/>
            <p:cNvGrpSpPr>
              <a:grpSpLocks/>
            </p:cNvGrpSpPr>
            <p:nvPr/>
          </p:nvGrpSpPr>
          <p:grpSpPr bwMode="auto">
            <a:xfrm>
              <a:off x="66348" y="1976431"/>
              <a:ext cx="648000" cy="648000"/>
              <a:chOff x="2078" y="1680"/>
              <a:chExt cx="1615" cy="1615"/>
            </a:xfrm>
          </p:grpSpPr>
          <p:sp>
            <p:nvSpPr>
              <p:cNvPr id="84" name="Oval 8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85" name="Oval 8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86" name="Oval 8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87" name="Oval 8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88" name="Oval 8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89" name="Oval 8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pic>
        <p:nvPicPr>
          <p:cNvPr id="92" name="Picture 2" descr="C:\Users\z.saddegh\Desktop\IMAG0205.jpg"/>
          <p:cNvPicPr>
            <a:picLocks noChangeArrowheads="1"/>
          </p:cNvPicPr>
          <p:nvPr/>
        </p:nvPicPr>
        <p:blipFill>
          <a:blip r:embed="rId4" cstate="print"/>
          <a:srcRect/>
          <a:stretch>
            <a:fillRect/>
          </a:stretch>
        </p:blipFill>
        <p:spPr bwMode="auto">
          <a:xfrm>
            <a:off x="505332" y="2947028"/>
            <a:ext cx="2520000" cy="3445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07/7/12/main" val="42774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6" presetClass="emph" presetSubtype="0" fill="hold" nodeType="withEffect">
                                  <p:stCondLst>
                                    <p:cond delay="5000"/>
                                  </p:stCondLst>
                                  <p:childTnLst>
                                    <p:animEffect transition="out" filter="fade">
                                      <p:cBhvr>
                                        <p:cTn id="9" dur="500" tmFilter="0, 0; .2, .5; .8, .5; 1, 0"/>
                                        <p:tgtEl>
                                          <p:spTgt spid="92"/>
                                        </p:tgtEl>
                                      </p:cBhvr>
                                    </p:animEffect>
                                    <p:animScale>
                                      <p:cBhvr>
                                        <p:cTn id="10" dur="250" autoRev="1" fill="hold"/>
                                        <p:tgtEl>
                                          <p:spTgt spid="92"/>
                                        </p:tgtEl>
                                      </p:cBhvr>
                                      <p:by x="105000" y="105000"/>
                                    </p:animScale>
                                  </p:childTnLst>
                                </p:cTn>
                              </p:par>
                              <p:par>
                                <p:cTn id="11" presetID="10" presetClass="entr" presetSubtype="0" repeatCount="3000" fill="hold" nodeType="withEffect">
                                  <p:stCondLst>
                                    <p:cond delay="3000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duotone>
              <a:schemeClr val="accent2">
                <a:shade val="45000"/>
                <a:satMod val="135000"/>
              </a:schemeClr>
              <a:prstClr val="white"/>
            </a:duotone>
            <a:lum bright="-6000"/>
          </a:blip>
          <a:srcRect/>
          <a:stretch>
            <a:fillRect b="2000"/>
          </a:stretch>
        </a:blipFill>
        <a:effectLst/>
      </p:bgPr>
    </p:bg>
    <p:spTree>
      <p:nvGrpSpPr>
        <p:cNvPr id="1" name=""/>
        <p:cNvGrpSpPr/>
        <p:nvPr/>
      </p:nvGrpSpPr>
      <p:grpSpPr>
        <a:xfrm>
          <a:off x="0" y="0"/>
          <a:ext cx="0" cy="0"/>
          <a:chOff x="0" y="0"/>
          <a:chExt cx="0" cy="0"/>
        </a:xfrm>
      </p:grpSpPr>
      <p:grpSp>
        <p:nvGrpSpPr>
          <p:cNvPr id="3" name="Group 152"/>
          <p:cNvGrpSpPr/>
          <p:nvPr/>
        </p:nvGrpSpPr>
        <p:grpSpPr>
          <a:xfrm>
            <a:off x="-285784" y="379182"/>
            <a:ext cx="9429784" cy="120860"/>
            <a:chOff x="-285784" y="379182"/>
            <a:chExt cx="9429784" cy="120860"/>
          </a:xfrm>
        </p:grpSpPr>
        <p:sp>
          <p:nvSpPr>
            <p:cNvPr id="302" name="Rectangle 301"/>
            <p:cNvSpPr>
              <a:spLocks noChangeArrowheads="1"/>
            </p:cNvSpPr>
            <p:nvPr/>
          </p:nvSpPr>
          <p:spPr bwMode="gray">
            <a:xfrm>
              <a:off x="-285784" y="379182"/>
              <a:ext cx="9429784" cy="5577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3" name="Rectangle 302"/>
            <p:cNvSpPr>
              <a:spLocks noChangeArrowheads="1"/>
            </p:cNvSpPr>
            <p:nvPr/>
          </p:nvSpPr>
          <p:spPr bwMode="gray">
            <a:xfrm>
              <a:off x="-285784" y="428603"/>
              <a:ext cx="9429784" cy="71439"/>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4" name="Group 317"/>
          <p:cNvGrpSpPr>
            <a:grpSpLocks/>
          </p:cNvGrpSpPr>
          <p:nvPr/>
        </p:nvGrpSpPr>
        <p:grpSpPr bwMode="auto">
          <a:xfrm rot="10800031" flipV="1">
            <a:off x="3471831" y="1331484"/>
            <a:ext cx="4058967" cy="596050"/>
            <a:chOff x="2290" y="3030"/>
            <a:chExt cx="1832" cy="408"/>
          </a:xfrm>
        </p:grpSpPr>
        <p:sp>
          <p:nvSpPr>
            <p:cNvPr id="322" name="Freeform 32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3" name="Freeform 32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6" name="Group 318"/>
          <p:cNvGrpSpPr>
            <a:grpSpLocks/>
          </p:cNvGrpSpPr>
          <p:nvPr/>
        </p:nvGrpSpPr>
        <p:grpSpPr bwMode="auto">
          <a:xfrm rot="10800031">
            <a:off x="3856152" y="786071"/>
            <a:ext cx="3674652" cy="555265"/>
            <a:chOff x="2290" y="3030"/>
            <a:chExt cx="1832" cy="408"/>
          </a:xfrm>
        </p:grpSpPr>
        <p:sp>
          <p:nvSpPr>
            <p:cNvPr id="320" name="Freeform 319"/>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1" name="Freeform 320"/>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7" name="Group 305"/>
          <p:cNvGrpSpPr>
            <a:grpSpLocks/>
          </p:cNvGrpSpPr>
          <p:nvPr/>
        </p:nvGrpSpPr>
        <p:grpSpPr bwMode="auto">
          <a:xfrm rot="14677098" flipV="1">
            <a:off x="7185612" y="701608"/>
            <a:ext cx="1296000" cy="1296000"/>
            <a:chOff x="2789" y="1625"/>
            <a:chExt cx="907" cy="907"/>
          </a:xfrm>
        </p:grpSpPr>
        <p:sp>
          <p:nvSpPr>
            <p:cNvPr id="308" name="Oval 307"/>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9" name="Oval 308"/>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0" name="Oval 309"/>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1" name="Oval 310"/>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2" name="Oval 311"/>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nvGrpSpPr>
            <p:cNvPr id="8" name="Group 312"/>
            <p:cNvGrpSpPr>
              <a:grpSpLocks/>
            </p:cNvGrpSpPr>
            <p:nvPr/>
          </p:nvGrpSpPr>
          <p:grpSpPr bwMode="auto">
            <a:xfrm>
              <a:off x="2899" y="1735"/>
              <a:ext cx="687" cy="688"/>
              <a:chOff x="4166" y="1706"/>
              <a:chExt cx="1252" cy="1252"/>
            </a:xfrm>
          </p:grpSpPr>
          <p:sp>
            <p:nvSpPr>
              <p:cNvPr id="314" name="Oval 31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5" name="Oval 31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6" name="Oval 31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7" name="Oval 31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sp>
        <p:nvSpPr>
          <p:cNvPr id="2" name="Rectangle 1"/>
          <p:cNvSpPr/>
          <p:nvPr/>
        </p:nvSpPr>
        <p:spPr>
          <a:xfrm>
            <a:off x="4340432" y="928670"/>
            <a:ext cx="2694425" cy="830997"/>
          </a:xfrm>
          <a:prstGeom prst="rect">
            <a:avLst/>
          </a:prstGeom>
        </p:spPr>
        <p:txBody>
          <a:bodyPr wrap="square">
            <a:spAutoFit/>
          </a:bodyPr>
          <a:lstStyle/>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fa-IR" sz="48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خسرو خوبان</a:t>
            </a:r>
            <a:endParaRPr lang="fa-IR" sz="4800" dirty="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4"/>
          <p:cNvSpPr/>
          <p:nvPr/>
        </p:nvSpPr>
        <p:spPr>
          <a:xfrm>
            <a:off x="3419475" y="1989138"/>
            <a:ext cx="5473700" cy="3139321"/>
          </a:xfrm>
          <a:prstGeom prst="rect">
            <a:avLst/>
          </a:prstGeom>
        </p:spPr>
        <p:txBody>
          <a:bodyPr wrap="square">
            <a:spAutoFit/>
          </a:bodyPr>
          <a:lstStyle/>
          <a:p>
            <a:pPr algn="ctr" rtl="1"/>
            <a:endParaRPr lang="en-US" b="1" dirty="0" smtClean="0">
              <a:cs typeface="B Nazanin" pitchFamily="2" charset="-78"/>
            </a:endParaRPr>
          </a:p>
          <a:p>
            <a:pPr algn="just" rtl="1"/>
            <a:r>
              <a:rPr lang="fa-IR" b="1" dirty="0" smtClean="0">
                <a:cs typeface="B Nazanin" pitchFamily="2" charset="-78"/>
              </a:rPr>
              <a:t>این‌‌کتاب، خلاصه ای است از باورهای شیعیان نسبت به حضرت مهدی علیه السلام و شامل سه بخش است:</a:t>
            </a:r>
          </a:p>
          <a:p>
            <a:pPr algn="just" rtl="1"/>
            <a:r>
              <a:rPr lang="fa-IR" b="1" dirty="0" smtClean="0">
                <a:cs typeface="B Nazanin" pitchFamily="2" charset="-78"/>
              </a:rPr>
              <a:t>بخش اول با نام سایه های امید شامل داستان حضرت نرجس خاتون، ازدواج امام حسن عسکری علیه السلام  با ایشان و تولد پیامبرگونه امام زمان علیه السلام است.</a:t>
            </a:r>
          </a:p>
          <a:p>
            <a:pPr algn="just" rtl="1"/>
            <a:r>
              <a:rPr lang="fa-IR" b="1" dirty="0" smtClean="0">
                <a:cs typeface="B Nazanin" pitchFamily="2" charset="-78"/>
              </a:rPr>
              <a:t>بخش دوم با نام آغاز انتظار دارای دو بخش است. اول تلاش خلفای عباسی برای دست یافتن به امام زمان و قتل ایشان و دوم چگونگی آگاهی شیعیان از تولد ایشان.</a:t>
            </a:r>
          </a:p>
          <a:p>
            <a:pPr algn="just" rtl="1"/>
            <a:r>
              <a:rPr lang="fa-IR" b="1" dirty="0" smtClean="0">
                <a:cs typeface="B Nazanin" pitchFamily="2" charset="-78"/>
              </a:rPr>
              <a:t>قسمت نهایی خلاصه ای از شرح زندگانی نواب خاص، توجهات امام زمان علیه السلام به مردم و </a:t>
            </a:r>
            <a:r>
              <a:rPr lang="fa-IR" b="1" smtClean="0">
                <a:cs typeface="B Nazanin" pitchFamily="2" charset="-78"/>
              </a:rPr>
              <a:t>چگونگی آغاز غیبت کبراست.</a:t>
            </a:r>
            <a:endParaRPr lang="en-US" b="1" dirty="0">
              <a:cs typeface="B Nazanin" pitchFamily="2" charset="-78"/>
            </a:endParaRPr>
          </a:p>
        </p:txBody>
      </p:sp>
      <p:grpSp>
        <p:nvGrpSpPr>
          <p:cNvPr id="81" name="Group 80"/>
          <p:cNvGrpSpPr/>
          <p:nvPr/>
        </p:nvGrpSpPr>
        <p:grpSpPr>
          <a:xfrm>
            <a:off x="186458" y="1272739"/>
            <a:ext cx="3024206" cy="381000"/>
            <a:chOff x="119034" y="1976430"/>
            <a:chExt cx="3024206" cy="381000"/>
          </a:xfrm>
        </p:grpSpPr>
        <p:sp>
          <p:nvSpPr>
            <p:cNvPr id="48" name="AutoShape 10"/>
            <p:cNvSpPr>
              <a:spLocks noChangeArrowheads="1"/>
            </p:cNvSpPr>
            <p:nvPr/>
          </p:nvSpPr>
          <p:spPr bwMode="gray">
            <a:xfrm>
              <a:off x="328582" y="1982164"/>
              <a:ext cx="2814658" cy="375265"/>
            </a:xfrm>
            <a:prstGeom prst="roundRect">
              <a:avLst>
                <a:gd name="adj" fmla="val 50000"/>
              </a:avLst>
            </a:prstGeom>
            <a:noFill/>
            <a:ln w="12700" algn="ctr">
              <a:solidFill>
                <a:schemeClr val="accent1">
                  <a:lumMod val="75000"/>
                </a:schemeClr>
              </a:solidFill>
              <a:round/>
              <a:headEnd/>
              <a:tailEnd/>
            </a:ln>
            <a:effectLst/>
          </p:spPr>
          <p:txBody>
            <a:bodyPr wrap="none" anchor="ctr"/>
            <a:lstStyle/>
            <a:p>
              <a:pPr algn="ctr" rtl="1">
                <a:spcBef>
                  <a:spcPct val="20000"/>
                </a:spcBef>
                <a:buClr>
                  <a:schemeClr val="accent1"/>
                </a:buClr>
                <a:buSzPct val="70000"/>
                <a:defRPr/>
              </a:pPr>
              <a:r>
                <a:rPr lang="fa-IR" b="1" dirty="0" smtClean="0">
                  <a:cs typeface="B Nazanin" pitchFamily="2" charset="-78"/>
                </a:rPr>
                <a:t>داوود صفرزاده</a:t>
              </a:r>
            </a:p>
          </p:txBody>
        </p:sp>
        <p:grpSp>
          <p:nvGrpSpPr>
            <p:cNvPr id="9" name="Group 55"/>
            <p:cNvGrpSpPr>
              <a:grpSpLocks/>
            </p:cNvGrpSpPr>
            <p:nvPr/>
          </p:nvGrpSpPr>
          <p:grpSpPr bwMode="auto">
            <a:xfrm>
              <a:off x="119034" y="1976430"/>
              <a:ext cx="381000" cy="381000"/>
              <a:chOff x="2078" y="1680"/>
              <a:chExt cx="1615" cy="1615"/>
            </a:xfrm>
          </p:grpSpPr>
          <p:sp>
            <p:nvSpPr>
              <p:cNvPr id="57" name="Oval 5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58" name="Oval 5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59" name="Oval 5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60" name="Oval 59"/>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61" name="Oval 6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62" name="Oval 61"/>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grpSp>
        <p:nvGrpSpPr>
          <p:cNvPr id="11" name="Group 99"/>
          <p:cNvGrpSpPr>
            <a:grpSpLocks/>
          </p:cNvGrpSpPr>
          <p:nvPr/>
        </p:nvGrpSpPr>
        <p:grpSpPr bwMode="auto">
          <a:xfrm>
            <a:off x="5416250" y="6550819"/>
            <a:ext cx="304800" cy="304800"/>
            <a:chOff x="2078" y="1680"/>
            <a:chExt cx="1615" cy="1615"/>
          </a:xfrm>
        </p:grpSpPr>
        <p:sp>
          <p:nvSpPr>
            <p:cNvPr id="146" name="Oval 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7" name="Oval 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8" name="Oval 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49" name="Oval 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150" name="Oval 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51" name="Oval 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2" name="Group 49"/>
          <p:cNvGrpSpPr/>
          <p:nvPr/>
        </p:nvGrpSpPr>
        <p:grpSpPr>
          <a:xfrm>
            <a:off x="3422950" y="6551704"/>
            <a:ext cx="304800" cy="304800"/>
            <a:chOff x="7046779" y="4788265"/>
            <a:chExt cx="304800" cy="304800"/>
          </a:xfrm>
        </p:grpSpPr>
        <p:sp>
          <p:nvSpPr>
            <p:cNvPr id="142" name="Oval 141"/>
            <p:cNvSpPr>
              <a:spLocks noChangeArrowheads="1"/>
            </p:cNvSpPr>
            <p:nvPr/>
          </p:nvSpPr>
          <p:spPr bwMode="gray">
            <a:xfrm>
              <a:off x="7046779" y="4788265"/>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3" name="Oval 142"/>
            <p:cNvSpPr>
              <a:spLocks noChangeArrowheads="1"/>
            </p:cNvSpPr>
            <p:nvPr/>
          </p:nvSpPr>
          <p:spPr bwMode="gray">
            <a:xfrm>
              <a:off x="7064142" y="4805439"/>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4" name="Oval 143"/>
            <p:cNvSpPr>
              <a:spLocks noChangeArrowheads="1"/>
            </p:cNvSpPr>
            <p:nvPr/>
          </p:nvSpPr>
          <p:spPr bwMode="gray">
            <a:xfrm>
              <a:off x="7079996" y="4821482"/>
              <a:ext cx="238178" cy="238556"/>
            </a:xfrm>
            <a:prstGeom prst="ellipse">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45" name="Oval 144"/>
            <p:cNvSpPr>
              <a:spLocks noChangeArrowheads="1"/>
            </p:cNvSpPr>
            <p:nvPr/>
          </p:nvSpPr>
          <p:spPr bwMode="gray">
            <a:xfrm>
              <a:off x="7095660" y="4837146"/>
              <a:ext cx="206849" cy="207226"/>
            </a:xfrm>
            <a:prstGeom prst="ellipse">
              <a:avLst/>
            </a:prstGeom>
            <a:gradFill flip="none" rotWithShape="1">
              <a:gsLst>
                <a:gs pos="2600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0"/>
              <a:tileRect/>
            </a:gradFill>
            <a:ln w="38100" algn="ctr">
              <a:noFill/>
              <a:round/>
              <a:headEnd/>
              <a:tailEnd/>
            </a:ln>
            <a:effectLst/>
          </p:spPr>
          <p:txBody>
            <a:bodyPr anchor="ctr">
              <a:spAutoFit/>
            </a:bodyPr>
            <a:lstStyle/>
            <a:p>
              <a:endParaRPr lang="fa-IR"/>
            </a:p>
          </p:txBody>
        </p:sp>
      </p:grpSp>
      <p:grpSp>
        <p:nvGrpSpPr>
          <p:cNvPr id="13" name="Group 16"/>
          <p:cNvGrpSpPr/>
          <p:nvPr/>
        </p:nvGrpSpPr>
        <p:grpSpPr>
          <a:xfrm>
            <a:off x="5085376" y="6551550"/>
            <a:ext cx="304800" cy="304800"/>
            <a:chOff x="1813814" y="4264940"/>
            <a:chExt cx="381000" cy="381000"/>
          </a:xfrm>
        </p:grpSpPr>
        <p:sp>
          <p:nvSpPr>
            <p:cNvPr id="136" name="Oval 135"/>
            <p:cNvSpPr>
              <a:spLocks noChangeArrowheads="1"/>
            </p:cNvSpPr>
            <p:nvPr/>
          </p:nvSpPr>
          <p:spPr bwMode="gray">
            <a:xfrm>
              <a:off x="1813814" y="4264940"/>
              <a:ext cx="381000" cy="3810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7" name="Oval 136"/>
            <p:cNvSpPr>
              <a:spLocks noChangeArrowheads="1"/>
            </p:cNvSpPr>
            <p:nvPr/>
          </p:nvSpPr>
          <p:spPr bwMode="gray">
            <a:xfrm>
              <a:off x="1835518" y="4286405"/>
              <a:ext cx="337356" cy="337356"/>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8" name="Oval 137"/>
            <p:cNvSpPr>
              <a:spLocks noChangeArrowheads="1"/>
            </p:cNvSpPr>
            <p:nvPr/>
          </p:nvSpPr>
          <p:spPr bwMode="gray">
            <a:xfrm>
              <a:off x="1855335" y="4306461"/>
              <a:ext cx="297723" cy="2981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9" name="Oval 138"/>
            <p:cNvSpPr>
              <a:spLocks noChangeArrowheads="1"/>
            </p:cNvSpPr>
            <p:nvPr/>
          </p:nvSpPr>
          <p:spPr bwMode="gray">
            <a:xfrm>
              <a:off x="1855335" y="4306461"/>
              <a:ext cx="297723" cy="29819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40" name="Oval 139"/>
            <p:cNvSpPr>
              <a:spLocks noChangeArrowheads="1"/>
            </p:cNvSpPr>
            <p:nvPr/>
          </p:nvSpPr>
          <p:spPr bwMode="gray">
            <a:xfrm>
              <a:off x="1874916" y="4326042"/>
              <a:ext cx="258561" cy="2590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41" name="Oval 140"/>
            <p:cNvSpPr>
              <a:spLocks noChangeArrowheads="1"/>
            </p:cNvSpPr>
            <p:nvPr/>
          </p:nvSpPr>
          <p:spPr bwMode="gray">
            <a:xfrm>
              <a:off x="1874916" y="4326042"/>
              <a:ext cx="258561" cy="259033"/>
            </a:xfrm>
            <a:prstGeom prst="ellipse">
              <a:avLst/>
            </a:prstGeom>
            <a:gradFill rotWithShape="1">
              <a:gsLst>
                <a:gs pos="0">
                  <a:schemeClr val="tx1"/>
                </a:gs>
                <a:gs pos="96000">
                  <a:srgbClr val="800000"/>
                </a:gs>
              </a:gsLst>
              <a:lin ang="2700000" scaled="1"/>
            </a:gradFill>
            <a:ln w="38100" algn="ctr">
              <a:noFill/>
              <a:round/>
              <a:headEnd/>
              <a:tailEnd/>
            </a:ln>
            <a:effectLst/>
          </p:spPr>
          <p:txBody>
            <a:bodyPr anchor="ctr">
              <a:spAutoFit/>
            </a:bodyPr>
            <a:lstStyle/>
            <a:p>
              <a:endParaRPr lang="fa-IR" dirty="0"/>
            </a:p>
          </p:txBody>
        </p:sp>
      </p:grpSp>
      <p:grpSp>
        <p:nvGrpSpPr>
          <p:cNvPr id="14" name="Group 23"/>
          <p:cNvGrpSpPr>
            <a:grpSpLocks/>
          </p:cNvGrpSpPr>
          <p:nvPr/>
        </p:nvGrpSpPr>
        <p:grpSpPr bwMode="auto">
          <a:xfrm>
            <a:off x="3756330" y="6553200"/>
            <a:ext cx="304800" cy="304800"/>
            <a:chOff x="2078" y="1680"/>
            <a:chExt cx="1615" cy="1615"/>
          </a:xfrm>
        </p:grpSpPr>
        <p:sp>
          <p:nvSpPr>
            <p:cNvPr id="130" name="Oval 12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1" name="Oval 13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2" name="Oval 13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3" name="Oval 132"/>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134" name="Oval 13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35" name="Oval 134"/>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5" name="Group 30"/>
          <p:cNvGrpSpPr>
            <a:grpSpLocks/>
          </p:cNvGrpSpPr>
          <p:nvPr/>
        </p:nvGrpSpPr>
        <p:grpSpPr bwMode="auto">
          <a:xfrm>
            <a:off x="4753391" y="6551012"/>
            <a:ext cx="304800" cy="304800"/>
            <a:chOff x="2078" y="1680"/>
            <a:chExt cx="1615" cy="1615"/>
          </a:xfrm>
        </p:grpSpPr>
        <p:sp>
          <p:nvSpPr>
            <p:cNvPr id="124" name="Oval 12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25" name="Oval 12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6" name="Oval 12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7" name="Oval 12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28" name="Oval 12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9" name="Oval 12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6" name="Group 37"/>
          <p:cNvGrpSpPr>
            <a:grpSpLocks/>
          </p:cNvGrpSpPr>
          <p:nvPr/>
        </p:nvGrpSpPr>
        <p:grpSpPr bwMode="auto">
          <a:xfrm>
            <a:off x="4087321" y="6553200"/>
            <a:ext cx="304800" cy="304800"/>
            <a:chOff x="2078" y="1680"/>
            <a:chExt cx="1615" cy="1615"/>
          </a:xfrm>
        </p:grpSpPr>
        <p:sp>
          <p:nvSpPr>
            <p:cNvPr id="118" name="Oval 1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9" name="Oval 1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0" name="Oval 1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1" name="Oval 120"/>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fa-IR"/>
            </a:p>
          </p:txBody>
        </p:sp>
        <p:sp>
          <p:nvSpPr>
            <p:cNvPr id="122" name="Oval 1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3" name="Oval 122"/>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7" name="Group 44"/>
          <p:cNvGrpSpPr/>
          <p:nvPr/>
        </p:nvGrpSpPr>
        <p:grpSpPr>
          <a:xfrm>
            <a:off x="4421313" y="6552391"/>
            <a:ext cx="304800" cy="304800"/>
            <a:chOff x="5521332" y="3403600"/>
            <a:chExt cx="304800" cy="304800"/>
          </a:xfrm>
        </p:grpSpPr>
        <p:sp>
          <p:nvSpPr>
            <p:cNvPr id="114" name="Oval 113"/>
            <p:cNvSpPr>
              <a:spLocks noChangeArrowheads="1"/>
            </p:cNvSpPr>
            <p:nvPr/>
          </p:nvSpPr>
          <p:spPr bwMode="gray">
            <a:xfrm>
              <a:off x="5521332" y="3403600"/>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5" name="Oval 114"/>
            <p:cNvSpPr>
              <a:spLocks noChangeArrowheads="1"/>
            </p:cNvSpPr>
            <p:nvPr/>
          </p:nvSpPr>
          <p:spPr bwMode="gray">
            <a:xfrm>
              <a:off x="5538695" y="3420774"/>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16" name="Oval 115"/>
            <p:cNvSpPr>
              <a:spLocks noChangeArrowheads="1"/>
            </p:cNvSpPr>
            <p:nvPr/>
          </p:nvSpPr>
          <p:spPr bwMode="gray">
            <a:xfrm>
              <a:off x="5554549" y="3436817"/>
              <a:ext cx="238178" cy="238556"/>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17" name="Oval 116"/>
            <p:cNvSpPr>
              <a:spLocks noChangeArrowheads="1"/>
            </p:cNvSpPr>
            <p:nvPr/>
          </p:nvSpPr>
          <p:spPr bwMode="gray">
            <a:xfrm>
              <a:off x="5568835" y="3452481"/>
              <a:ext cx="206849" cy="207226"/>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ln w="38100" algn="ctr">
              <a:noFill/>
              <a:round/>
              <a:headEnd/>
              <a:tailEnd/>
            </a:ln>
            <a:effectLst/>
          </p:spPr>
          <p:txBody>
            <a:bodyPr anchor="ctr">
              <a:spAutoFit/>
            </a:bodyPr>
            <a:lstStyle/>
            <a:p>
              <a:endParaRPr lang="fa-IR"/>
            </a:p>
          </p:txBody>
        </p:sp>
      </p:grpSp>
      <p:sp>
        <p:nvSpPr>
          <p:cNvPr id="39" name="TextBox 38"/>
          <p:cNvSpPr txBox="1"/>
          <p:nvPr/>
        </p:nvSpPr>
        <p:spPr>
          <a:xfrm>
            <a:off x="5929322" y="285728"/>
            <a:ext cx="3500462" cy="1938992"/>
          </a:xfrm>
          <a:prstGeom prst="rect">
            <a:avLst/>
          </a:prstGeom>
          <a:noFill/>
        </p:spPr>
        <p:txBody>
          <a:bodyPr wrap="square" rtlCol="1">
            <a:spAutoFit/>
          </a:bodyPr>
          <a:lstStyle/>
          <a:p>
            <a:pPr lvl="3">
              <a:buFont typeface="Wingdings" pitchFamily="2" charset="2"/>
              <a:buChar char="ü"/>
            </a:pPr>
            <a:r>
              <a:rPr lang="en-US" sz="12000" dirty="0" smtClean="0">
                <a:solidFill>
                  <a:srgbClr val="800000"/>
                </a:solidFill>
              </a:rPr>
              <a:t>   </a:t>
            </a:r>
            <a:endParaRPr lang="fa-IR" sz="12000" dirty="0">
              <a:solidFill>
                <a:srgbClr val="800000"/>
              </a:solidFill>
            </a:endParaRPr>
          </a:p>
        </p:txBody>
      </p:sp>
      <p:grpSp>
        <p:nvGrpSpPr>
          <p:cNvPr id="82" name="Group 81"/>
          <p:cNvGrpSpPr/>
          <p:nvPr/>
        </p:nvGrpSpPr>
        <p:grpSpPr>
          <a:xfrm>
            <a:off x="66348" y="1976431"/>
            <a:ext cx="3148331" cy="648000"/>
            <a:chOff x="66348" y="1976431"/>
            <a:chExt cx="3148331" cy="648000"/>
          </a:xfrm>
        </p:grpSpPr>
        <p:sp>
          <p:nvSpPr>
            <p:cNvPr id="83" name="AutoShape 10"/>
            <p:cNvSpPr>
              <a:spLocks noChangeArrowheads="1"/>
            </p:cNvSpPr>
            <p:nvPr/>
          </p:nvSpPr>
          <p:spPr bwMode="gray">
            <a:xfrm>
              <a:off x="420237" y="1980402"/>
              <a:ext cx="2794442" cy="624192"/>
            </a:xfrm>
            <a:prstGeom prst="roundRect">
              <a:avLst>
                <a:gd name="adj" fmla="val 50000"/>
              </a:avLst>
            </a:prstGeom>
            <a:noFill/>
            <a:ln w="12700" algn="ctr">
              <a:solidFill>
                <a:schemeClr val="accent1">
                  <a:lumMod val="75000"/>
                </a:schemeClr>
              </a:solidFill>
              <a:round/>
              <a:headEnd/>
              <a:tailEnd/>
            </a:ln>
            <a:effectLst/>
          </p:spPr>
          <p:txBody>
            <a:bodyPr wrap="none" anchor="ctr"/>
            <a:lstStyle/>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آموزشی</a:t>
              </a:r>
            </a:p>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عموم جامعه</a:t>
              </a:r>
            </a:p>
          </p:txBody>
        </p:sp>
        <p:grpSp>
          <p:nvGrpSpPr>
            <p:cNvPr id="84" name="Group 82"/>
            <p:cNvGrpSpPr>
              <a:grpSpLocks/>
            </p:cNvGrpSpPr>
            <p:nvPr/>
          </p:nvGrpSpPr>
          <p:grpSpPr bwMode="auto">
            <a:xfrm>
              <a:off x="66348" y="1976431"/>
              <a:ext cx="648000" cy="648000"/>
              <a:chOff x="2078" y="1680"/>
              <a:chExt cx="1615" cy="1615"/>
            </a:xfrm>
          </p:grpSpPr>
          <p:sp>
            <p:nvSpPr>
              <p:cNvPr id="85" name="Oval 8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86" name="Oval 8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87" name="Oval 8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88" name="Oval 87"/>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89" name="Oval 8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90" name="Oval 89"/>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pic>
        <p:nvPicPr>
          <p:cNvPr id="92" name="Picture 91" descr="IMAG0203.jpg"/>
          <p:cNvPicPr>
            <a:picLocks/>
          </p:cNvPicPr>
          <p:nvPr/>
        </p:nvPicPr>
        <p:blipFill>
          <a:blip r:embed="rId4" cstate="print"/>
          <a:srcRect l="3028" t="9840" b="4479"/>
          <a:stretch>
            <a:fillRect/>
          </a:stretch>
        </p:blipFill>
        <p:spPr>
          <a:xfrm>
            <a:off x="452980" y="2937142"/>
            <a:ext cx="2520000" cy="3445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07/7/12/main" val="42774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26" presetClass="emph" presetSubtype="0" fill="hold" nodeType="withEffect">
                                  <p:stCondLst>
                                    <p:cond delay="5000"/>
                                  </p:stCondLst>
                                  <p:childTnLst>
                                    <p:animEffect transition="out" filter="fade">
                                      <p:cBhvr>
                                        <p:cTn id="9" dur="1000" tmFilter="0, 0; .2, .5; .8, .5; 1, 0"/>
                                        <p:tgtEl>
                                          <p:spTgt spid="92"/>
                                        </p:tgtEl>
                                      </p:cBhvr>
                                    </p:animEffect>
                                    <p:animScale>
                                      <p:cBhvr>
                                        <p:cTn id="10" dur="500" autoRev="1" fill="hold"/>
                                        <p:tgtEl>
                                          <p:spTgt spid="92"/>
                                        </p:tgtEl>
                                      </p:cBhvr>
                                      <p:by x="105000" y="105000"/>
                                    </p:animScale>
                                  </p:childTnLst>
                                </p:cTn>
                              </p:par>
                              <p:par>
                                <p:cTn id="11" presetID="10" presetClass="entr" presetSubtype="0" repeatCount="3000" fill="hold" nodeType="withEffect">
                                  <p:stCondLst>
                                    <p:cond delay="3000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duotone>
              <a:schemeClr val="accent2">
                <a:shade val="45000"/>
                <a:satMod val="135000"/>
              </a:schemeClr>
              <a:prstClr val="white"/>
            </a:duotone>
            <a:lum bright="-6000"/>
          </a:blip>
          <a:srcRect/>
          <a:stretch>
            <a:fillRect b="2000"/>
          </a:stretch>
        </a:blipFill>
        <a:effectLst/>
      </p:bgPr>
    </p:bg>
    <p:spTree>
      <p:nvGrpSpPr>
        <p:cNvPr id="1" name=""/>
        <p:cNvGrpSpPr/>
        <p:nvPr/>
      </p:nvGrpSpPr>
      <p:grpSpPr>
        <a:xfrm>
          <a:off x="0" y="0"/>
          <a:ext cx="0" cy="0"/>
          <a:chOff x="0" y="0"/>
          <a:chExt cx="0" cy="0"/>
        </a:xfrm>
      </p:grpSpPr>
      <p:grpSp>
        <p:nvGrpSpPr>
          <p:cNvPr id="3" name="Group 152"/>
          <p:cNvGrpSpPr/>
          <p:nvPr/>
        </p:nvGrpSpPr>
        <p:grpSpPr>
          <a:xfrm>
            <a:off x="-285784" y="379182"/>
            <a:ext cx="9429784" cy="120860"/>
            <a:chOff x="-285784" y="379182"/>
            <a:chExt cx="9429784" cy="120860"/>
          </a:xfrm>
        </p:grpSpPr>
        <p:sp>
          <p:nvSpPr>
            <p:cNvPr id="302" name="Rectangle 301"/>
            <p:cNvSpPr>
              <a:spLocks noChangeArrowheads="1"/>
            </p:cNvSpPr>
            <p:nvPr/>
          </p:nvSpPr>
          <p:spPr bwMode="gray">
            <a:xfrm>
              <a:off x="-285784" y="379182"/>
              <a:ext cx="9429784" cy="5577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3" name="Rectangle 302"/>
            <p:cNvSpPr>
              <a:spLocks noChangeArrowheads="1"/>
            </p:cNvSpPr>
            <p:nvPr/>
          </p:nvSpPr>
          <p:spPr bwMode="gray">
            <a:xfrm>
              <a:off x="-285784" y="428603"/>
              <a:ext cx="9429784" cy="71439"/>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4" name="Group 317"/>
          <p:cNvGrpSpPr>
            <a:grpSpLocks/>
          </p:cNvGrpSpPr>
          <p:nvPr/>
        </p:nvGrpSpPr>
        <p:grpSpPr bwMode="auto">
          <a:xfrm rot="10800031" flipV="1">
            <a:off x="3471831" y="1331484"/>
            <a:ext cx="4058967" cy="596050"/>
            <a:chOff x="2290" y="3030"/>
            <a:chExt cx="1832" cy="408"/>
          </a:xfrm>
        </p:grpSpPr>
        <p:sp>
          <p:nvSpPr>
            <p:cNvPr id="322" name="Freeform 32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3" name="Freeform 32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6" name="Group 318"/>
          <p:cNvGrpSpPr>
            <a:grpSpLocks/>
          </p:cNvGrpSpPr>
          <p:nvPr/>
        </p:nvGrpSpPr>
        <p:grpSpPr bwMode="auto">
          <a:xfrm rot="10800031">
            <a:off x="3856152" y="786071"/>
            <a:ext cx="3674652" cy="555265"/>
            <a:chOff x="2290" y="3030"/>
            <a:chExt cx="1832" cy="408"/>
          </a:xfrm>
        </p:grpSpPr>
        <p:sp>
          <p:nvSpPr>
            <p:cNvPr id="320" name="Freeform 319"/>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1" name="Freeform 320"/>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7" name="Group 305"/>
          <p:cNvGrpSpPr>
            <a:grpSpLocks/>
          </p:cNvGrpSpPr>
          <p:nvPr/>
        </p:nvGrpSpPr>
        <p:grpSpPr bwMode="auto">
          <a:xfrm rot="14677098" flipV="1">
            <a:off x="7185612" y="701608"/>
            <a:ext cx="1296000" cy="1296000"/>
            <a:chOff x="2789" y="1625"/>
            <a:chExt cx="907" cy="907"/>
          </a:xfrm>
        </p:grpSpPr>
        <p:sp>
          <p:nvSpPr>
            <p:cNvPr id="308" name="Oval 307"/>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9" name="Oval 308"/>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0" name="Oval 309"/>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1" name="Oval 310"/>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2" name="Oval 311"/>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nvGrpSpPr>
            <p:cNvPr id="8" name="Group 312"/>
            <p:cNvGrpSpPr>
              <a:grpSpLocks/>
            </p:cNvGrpSpPr>
            <p:nvPr/>
          </p:nvGrpSpPr>
          <p:grpSpPr bwMode="auto">
            <a:xfrm>
              <a:off x="2899" y="1735"/>
              <a:ext cx="687" cy="688"/>
              <a:chOff x="4166" y="1706"/>
              <a:chExt cx="1252" cy="1252"/>
            </a:xfrm>
          </p:grpSpPr>
          <p:sp>
            <p:nvSpPr>
              <p:cNvPr id="314" name="Oval 31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5" name="Oval 31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6" name="Oval 31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7" name="Oval 31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sp>
        <p:nvSpPr>
          <p:cNvPr id="2" name="Rectangle 1"/>
          <p:cNvSpPr/>
          <p:nvPr/>
        </p:nvSpPr>
        <p:spPr>
          <a:xfrm>
            <a:off x="4377905" y="914156"/>
            <a:ext cx="2694425" cy="707886"/>
          </a:xfrm>
          <a:prstGeom prst="rect">
            <a:avLst/>
          </a:prstGeom>
        </p:spPr>
        <p:txBody>
          <a:bodyPr wrap="square">
            <a:spAutoFit/>
          </a:bodyPr>
          <a:lstStyle/>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fa-IR" sz="40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آفتاب در نگاه خورشيد</a:t>
            </a:r>
            <a:endParaRPr lang="fa-IR" sz="4000" dirty="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4"/>
          <p:cNvSpPr/>
          <p:nvPr/>
        </p:nvSpPr>
        <p:spPr>
          <a:xfrm>
            <a:off x="3419475" y="1976430"/>
            <a:ext cx="5473700" cy="3139321"/>
          </a:xfrm>
          <a:prstGeom prst="rect">
            <a:avLst/>
          </a:prstGeom>
        </p:spPr>
        <p:txBody>
          <a:bodyPr wrap="square">
            <a:spAutoFit/>
          </a:bodyPr>
          <a:lstStyle/>
          <a:p>
            <a:pPr algn="ctr" rtl="1"/>
            <a:r>
              <a:rPr lang="fa-IR" b="1" dirty="0" smtClean="0">
                <a:cs typeface="B Nazanin" pitchFamily="2" charset="-78"/>
              </a:rPr>
              <a:t>چه خوش باشد که سرّ دلبران	گفته آید در حدیث دیگران</a:t>
            </a:r>
          </a:p>
          <a:p>
            <a:pPr algn="just" rtl="1"/>
            <a:endParaRPr lang="fa-IR" b="1" dirty="0" smtClean="0">
              <a:cs typeface="B Nazanin" pitchFamily="2" charset="-78"/>
            </a:endParaRPr>
          </a:p>
          <a:p>
            <a:pPr algn="just" rtl="1"/>
            <a:r>
              <a:rPr lang="fa-IR" b="1" dirty="0" smtClean="0">
                <a:cs typeface="B Nazanin" pitchFamily="2" charset="-78"/>
              </a:rPr>
              <a:t>تشریف فرمایی امام رضا علیه‌السلام به ایران و شرایط خاص آن دوران سبب گردید که بسیاری از علوم از زبان ایشان به گوش مردم برسد. از جمله این موارد مسایل مربوط به امام زمان عجل الله فرجه بود که بنا به تناسب در محافل گوناگون مطرح می‌شد.</a:t>
            </a:r>
            <a:endParaRPr lang="en-US" b="1" dirty="0" smtClean="0">
              <a:cs typeface="B Nazanin" pitchFamily="2" charset="-78"/>
            </a:endParaRPr>
          </a:p>
          <a:p>
            <a:pPr algn="just" rtl="1"/>
            <a:r>
              <a:rPr lang="fa-IR" b="1" dirty="0" smtClean="0">
                <a:cs typeface="B Nazanin" pitchFamily="2" charset="-78"/>
              </a:rPr>
              <a:t>شنیدن سخن درباره امام عصر علیه‌السلام خود به تنهایی لذت بخش است. اما وقتی گوینده این سخنان امام رئوف شیعیان، حضرت رضا علیه‌السلام باشد، این شیرینی دوچندان می‌شود. در این کتاب روایاتی از ایشان در وصف امام مهدی علیه‌السلام گردآوری شده است.</a:t>
            </a:r>
            <a:endParaRPr lang="en-US" b="1" dirty="0" smtClean="0">
              <a:cs typeface="B Nazanin" pitchFamily="2" charset="-78"/>
            </a:endParaRPr>
          </a:p>
        </p:txBody>
      </p:sp>
      <p:grpSp>
        <p:nvGrpSpPr>
          <p:cNvPr id="81" name="Group 80"/>
          <p:cNvGrpSpPr/>
          <p:nvPr/>
        </p:nvGrpSpPr>
        <p:grpSpPr>
          <a:xfrm>
            <a:off x="190472" y="1277290"/>
            <a:ext cx="3024206" cy="381000"/>
            <a:chOff x="119034" y="1976430"/>
            <a:chExt cx="3024206" cy="381000"/>
          </a:xfrm>
        </p:grpSpPr>
        <p:sp>
          <p:nvSpPr>
            <p:cNvPr id="48" name="AutoShape 10"/>
            <p:cNvSpPr>
              <a:spLocks noChangeArrowheads="1"/>
            </p:cNvSpPr>
            <p:nvPr/>
          </p:nvSpPr>
          <p:spPr bwMode="gray">
            <a:xfrm>
              <a:off x="328582" y="1982164"/>
              <a:ext cx="2814658" cy="375265"/>
            </a:xfrm>
            <a:prstGeom prst="roundRect">
              <a:avLst>
                <a:gd name="adj" fmla="val 50000"/>
              </a:avLst>
            </a:prstGeom>
            <a:noFill/>
            <a:ln w="12700" algn="ctr">
              <a:solidFill>
                <a:schemeClr val="accent1">
                  <a:lumMod val="75000"/>
                </a:schemeClr>
              </a:solidFill>
              <a:round/>
              <a:headEnd/>
              <a:tailEnd/>
            </a:ln>
            <a:effectLst/>
          </p:spPr>
          <p:txBody>
            <a:bodyPr wrap="none" anchor="ctr"/>
            <a:lstStyle/>
            <a:p>
              <a:pPr algn="ctr" rtl="1">
                <a:spcBef>
                  <a:spcPct val="20000"/>
                </a:spcBef>
                <a:buClr>
                  <a:schemeClr val="accent1"/>
                </a:buClr>
                <a:buSzPct val="70000"/>
                <a:defRPr/>
              </a:pPr>
              <a:r>
                <a:rPr lang="fa-IR" b="1" dirty="0" smtClean="0">
                  <a:cs typeface="B Nazanin" pitchFamily="2" charset="-78"/>
                </a:rPr>
                <a:t>دكتر مرتضي طاهري</a:t>
              </a:r>
              <a:endParaRPr lang="fa-IR" b="1" dirty="0">
                <a:cs typeface="B Nazanin" pitchFamily="2" charset="-78"/>
              </a:endParaRPr>
            </a:p>
          </p:txBody>
        </p:sp>
        <p:grpSp>
          <p:nvGrpSpPr>
            <p:cNvPr id="9" name="Group 55"/>
            <p:cNvGrpSpPr>
              <a:grpSpLocks/>
            </p:cNvGrpSpPr>
            <p:nvPr/>
          </p:nvGrpSpPr>
          <p:grpSpPr bwMode="auto">
            <a:xfrm>
              <a:off x="119034" y="1976430"/>
              <a:ext cx="381000" cy="381000"/>
              <a:chOff x="2078" y="1680"/>
              <a:chExt cx="1615" cy="1615"/>
            </a:xfrm>
          </p:grpSpPr>
          <p:sp>
            <p:nvSpPr>
              <p:cNvPr id="57" name="Oval 5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58" name="Oval 5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59" name="Oval 5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60" name="Oval 59"/>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61" name="Oval 6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62" name="Oval 61"/>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grpSp>
        <p:nvGrpSpPr>
          <p:cNvPr id="11" name="Group 99"/>
          <p:cNvGrpSpPr>
            <a:grpSpLocks/>
          </p:cNvGrpSpPr>
          <p:nvPr/>
        </p:nvGrpSpPr>
        <p:grpSpPr bwMode="auto">
          <a:xfrm>
            <a:off x="5416250" y="6550819"/>
            <a:ext cx="304800" cy="304800"/>
            <a:chOff x="2078" y="1680"/>
            <a:chExt cx="1615" cy="1615"/>
          </a:xfrm>
        </p:grpSpPr>
        <p:sp>
          <p:nvSpPr>
            <p:cNvPr id="146" name="Oval 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7" name="Oval 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8" name="Oval 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49" name="Oval 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150" name="Oval 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51" name="Oval 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2" name="Group 49"/>
          <p:cNvGrpSpPr/>
          <p:nvPr/>
        </p:nvGrpSpPr>
        <p:grpSpPr>
          <a:xfrm>
            <a:off x="3422950" y="6551704"/>
            <a:ext cx="304800" cy="304800"/>
            <a:chOff x="7046779" y="4788265"/>
            <a:chExt cx="304800" cy="304800"/>
          </a:xfrm>
        </p:grpSpPr>
        <p:sp>
          <p:nvSpPr>
            <p:cNvPr id="142" name="Oval 141"/>
            <p:cNvSpPr>
              <a:spLocks noChangeArrowheads="1"/>
            </p:cNvSpPr>
            <p:nvPr/>
          </p:nvSpPr>
          <p:spPr bwMode="gray">
            <a:xfrm>
              <a:off x="7046779" y="4788265"/>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3" name="Oval 142"/>
            <p:cNvSpPr>
              <a:spLocks noChangeArrowheads="1"/>
            </p:cNvSpPr>
            <p:nvPr/>
          </p:nvSpPr>
          <p:spPr bwMode="gray">
            <a:xfrm>
              <a:off x="7064142" y="4805439"/>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4" name="Oval 143"/>
            <p:cNvSpPr>
              <a:spLocks noChangeArrowheads="1"/>
            </p:cNvSpPr>
            <p:nvPr/>
          </p:nvSpPr>
          <p:spPr bwMode="gray">
            <a:xfrm>
              <a:off x="7079996" y="4821482"/>
              <a:ext cx="238178" cy="238556"/>
            </a:xfrm>
            <a:prstGeom prst="ellipse">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45" name="Oval 144"/>
            <p:cNvSpPr>
              <a:spLocks noChangeArrowheads="1"/>
            </p:cNvSpPr>
            <p:nvPr/>
          </p:nvSpPr>
          <p:spPr bwMode="gray">
            <a:xfrm>
              <a:off x="7095660" y="4837146"/>
              <a:ext cx="206849" cy="207226"/>
            </a:xfrm>
            <a:prstGeom prst="ellipse">
              <a:avLst/>
            </a:prstGeom>
            <a:gradFill flip="none" rotWithShape="1">
              <a:gsLst>
                <a:gs pos="2600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0"/>
              <a:tileRect/>
            </a:gradFill>
            <a:ln w="38100" algn="ctr">
              <a:noFill/>
              <a:round/>
              <a:headEnd/>
              <a:tailEnd/>
            </a:ln>
            <a:effectLst/>
          </p:spPr>
          <p:txBody>
            <a:bodyPr anchor="ctr">
              <a:spAutoFit/>
            </a:bodyPr>
            <a:lstStyle/>
            <a:p>
              <a:endParaRPr lang="fa-IR"/>
            </a:p>
          </p:txBody>
        </p:sp>
      </p:grpSp>
      <p:grpSp>
        <p:nvGrpSpPr>
          <p:cNvPr id="13" name="Group 16"/>
          <p:cNvGrpSpPr/>
          <p:nvPr/>
        </p:nvGrpSpPr>
        <p:grpSpPr>
          <a:xfrm>
            <a:off x="5085376" y="6551550"/>
            <a:ext cx="304800" cy="304800"/>
            <a:chOff x="1813814" y="4264940"/>
            <a:chExt cx="381000" cy="381000"/>
          </a:xfrm>
        </p:grpSpPr>
        <p:sp>
          <p:nvSpPr>
            <p:cNvPr id="136" name="Oval 135"/>
            <p:cNvSpPr>
              <a:spLocks noChangeArrowheads="1"/>
            </p:cNvSpPr>
            <p:nvPr/>
          </p:nvSpPr>
          <p:spPr bwMode="gray">
            <a:xfrm>
              <a:off x="1813814" y="4264940"/>
              <a:ext cx="381000" cy="3810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7" name="Oval 136"/>
            <p:cNvSpPr>
              <a:spLocks noChangeArrowheads="1"/>
            </p:cNvSpPr>
            <p:nvPr/>
          </p:nvSpPr>
          <p:spPr bwMode="gray">
            <a:xfrm>
              <a:off x="1835518" y="4286405"/>
              <a:ext cx="337356" cy="337356"/>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8" name="Oval 137"/>
            <p:cNvSpPr>
              <a:spLocks noChangeArrowheads="1"/>
            </p:cNvSpPr>
            <p:nvPr/>
          </p:nvSpPr>
          <p:spPr bwMode="gray">
            <a:xfrm>
              <a:off x="1855335" y="4306461"/>
              <a:ext cx="297723" cy="2981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9" name="Oval 138"/>
            <p:cNvSpPr>
              <a:spLocks noChangeArrowheads="1"/>
            </p:cNvSpPr>
            <p:nvPr/>
          </p:nvSpPr>
          <p:spPr bwMode="gray">
            <a:xfrm>
              <a:off x="1855335" y="4306461"/>
              <a:ext cx="297723" cy="29819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40" name="Oval 139"/>
            <p:cNvSpPr>
              <a:spLocks noChangeArrowheads="1"/>
            </p:cNvSpPr>
            <p:nvPr/>
          </p:nvSpPr>
          <p:spPr bwMode="gray">
            <a:xfrm>
              <a:off x="1874916" y="4326042"/>
              <a:ext cx="258561" cy="2590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41" name="Oval 140"/>
            <p:cNvSpPr>
              <a:spLocks noChangeArrowheads="1"/>
            </p:cNvSpPr>
            <p:nvPr/>
          </p:nvSpPr>
          <p:spPr bwMode="gray">
            <a:xfrm>
              <a:off x="1874916" y="4326042"/>
              <a:ext cx="258561" cy="259033"/>
            </a:xfrm>
            <a:prstGeom prst="ellipse">
              <a:avLst/>
            </a:prstGeom>
            <a:gradFill rotWithShape="1">
              <a:gsLst>
                <a:gs pos="0">
                  <a:schemeClr val="tx1"/>
                </a:gs>
                <a:gs pos="96000">
                  <a:srgbClr val="800000"/>
                </a:gs>
              </a:gsLst>
              <a:lin ang="2700000" scaled="1"/>
            </a:gradFill>
            <a:ln w="38100" algn="ctr">
              <a:noFill/>
              <a:round/>
              <a:headEnd/>
              <a:tailEnd/>
            </a:ln>
            <a:effectLst/>
          </p:spPr>
          <p:txBody>
            <a:bodyPr anchor="ctr">
              <a:spAutoFit/>
            </a:bodyPr>
            <a:lstStyle/>
            <a:p>
              <a:endParaRPr lang="fa-IR" dirty="0"/>
            </a:p>
          </p:txBody>
        </p:sp>
      </p:grpSp>
      <p:grpSp>
        <p:nvGrpSpPr>
          <p:cNvPr id="14" name="Group 23"/>
          <p:cNvGrpSpPr>
            <a:grpSpLocks/>
          </p:cNvGrpSpPr>
          <p:nvPr/>
        </p:nvGrpSpPr>
        <p:grpSpPr bwMode="auto">
          <a:xfrm>
            <a:off x="3756330" y="6553200"/>
            <a:ext cx="304800" cy="304800"/>
            <a:chOff x="2078" y="1680"/>
            <a:chExt cx="1615" cy="1615"/>
          </a:xfrm>
        </p:grpSpPr>
        <p:sp>
          <p:nvSpPr>
            <p:cNvPr id="130" name="Oval 12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1" name="Oval 13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2" name="Oval 13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3" name="Oval 132"/>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134" name="Oval 13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35" name="Oval 134"/>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5" name="Group 30"/>
          <p:cNvGrpSpPr>
            <a:grpSpLocks/>
          </p:cNvGrpSpPr>
          <p:nvPr/>
        </p:nvGrpSpPr>
        <p:grpSpPr bwMode="auto">
          <a:xfrm>
            <a:off x="4753391" y="6551012"/>
            <a:ext cx="304800" cy="304800"/>
            <a:chOff x="2078" y="1680"/>
            <a:chExt cx="1615" cy="1615"/>
          </a:xfrm>
        </p:grpSpPr>
        <p:sp>
          <p:nvSpPr>
            <p:cNvPr id="124" name="Oval 12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25" name="Oval 12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6" name="Oval 12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7" name="Oval 12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28" name="Oval 12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9" name="Oval 12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6" name="Group 37"/>
          <p:cNvGrpSpPr>
            <a:grpSpLocks/>
          </p:cNvGrpSpPr>
          <p:nvPr/>
        </p:nvGrpSpPr>
        <p:grpSpPr bwMode="auto">
          <a:xfrm>
            <a:off x="4087321" y="6553200"/>
            <a:ext cx="304800" cy="304800"/>
            <a:chOff x="2078" y="1680"/>
            <a:chExt cx="1615" cy="1615"/>
          </a:xfrm>
        </p:grpSpPr>
        <p:sp>
          <p:nvSpPr>
            <p:cNvPr id="118" name="Oval 1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9" name="Oval 1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0" name="Oval 1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1" name="Oval 120"/>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fa-IR"/>
            </a:p>
          </p:txBody>
        </p:sp>
        <p:sp>
          <p:nvSpPr>
            <p:cNvPr id="122" name="Oval 1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3" name="Oval 122"/>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7" name="Group 44"/>
          <p:cNvGrpSpPr/>
          <p:nvPr/>
        </p:nvGrpSpPr>
        <p:grpSpPr>
          <a:xfrm>
            <a:off x="4421313" y="6552391"/>
            <a:ext cx="304800" cy="304800"/>
            <a:chOff x="5521332" y="3403600"/>
            <a:chExt cx="304800" cy="304800"/>
          </a:xfrm>
        </p:grpSpPr>
        <p:sp>
          <p:nvSpPr>
            <p:cNvPr id="114" name="Oval 113"/>
            <p:cNvSpPr>
              <a:spLocks noChangeArrowheads="1"/>
            </p:cNvSpPr>
            <p:nvPr/>
          </p:nvSpPr>
          <p:spPr bwMode="gray">
            <a:xfrm>
              <a:off x="5521332" y="3403600"/>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5" name="Oval 114"/>
            <p:cNvSpPr>
              <a:spLocks noChangeArrowheads="1"/>
            </p:cNvSpPr>
            <p:nvPr/>
          </p:nvSpPr>
          <p:spPr bwMode="gray">
            <a:xfrm>
              <a:off x="5538695" y="3420774"/>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16" name="Oval 115"/>
            <p:cNvSpPr>
              <a:spLocks noChangeArrowheads="1"/>
            </p:cNvSpPr>
            <p:nvPr/>
          </p:nvSpPr>
          <p:spPr bwMode="gray">
            <a:xfrm>
              <a:off x="5554549" y="3436817"/>
              <a:ext cx="238178" cy="238556"/>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17" name="Oval 116"/>
            <p:cNvSpPr>
              <a:spLocks noChangeArrowheads="1"/>
            </p:cNvSpPr>
            <p:nvPr/>
          </p:nvSpPr>
          <p:spPr bwMode="gray">
            <a:xfrm>
              <a:off x="5568835" y="3452481"/>
              <a:ext cx="206849" cy="207226"/>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ln w="38100" algn="ctr">
              <a:noFill/>
              <a:round/>
              <a:headEnd/>
              <a:tailEnd/>
            </a:ln>
            <a:effectLst/>
          </p:spPr>
          <p:txBody>
            <a:bodyPr anchor="ctr">
              <a:spAutoFit/>
            </a:bodyPr>
            <a:lstStyle/>
            <a:p>
              <a:endParaRPr lang="fa-IR"/>
            </a:p>
          </p:txBody>
        </p:sp>
      </p:grpSp>
      <p:sp>
        <p:nvSpPr>
          <p:cNvPr id="39" name="TextBox 38"/>
          <p:cNvSpPr txBox="1"/>
          <p:nvPr/>
        </p:nvSpPr>
        <p:spPr>
          <a:xfrm>
            <a:off x="5929322" y="285728"/>
            <a:ext cx="3500462" cy="1938992"/>
          </a:xfrm>
          <a:prstGeom prst="rect">
            <a:avLst/>
          </a:prstGeom>
          <a:noFill/>
        </p:spPr>
        <p:txBody>
          <a:bodyPr wrap="square" rtlCol="1">
            <a:spAutoFit/>
          </a:bodyPr>
          <a:lstStyle/>
          <a:p>
            <a:pPr lvl="3">
              <a:buFont typeface="Wingdings" pitchFamily="2" charset="2"/>
              <a:buChar char="ü"/>
            </a:pPr>
            <a:r>
              <a:rPr lang="en-US" sz="12000" dirty="0" smtClean="0">
                <a:solidFill>
                  <a:srgbClr val="800000"/>
                </a:solidFill>
              </a:rPr>
              <a:t>   </a:t>
            </a:r>
            <a:endParaRPr lang="fa-IR" sz="12000" dirty="0">
              <a:solidFill>
                <a:srgbClr val="800000"/>
              </a:solidFill>
            </a:endParaRPr>
          </a:p>
        </p:txBody>
      </p:sp>
      <p:grpSp>
        <p:nvGrpSpPr>
          <p:cNvPr id="82" name="Group 81"/>
          <p:cNvGrpSpPr/>
          <p:nvPr/>
        </p:nvGrpSpPr>
        <p:grpSpPr>
          <a:xfrm>
            <a:off x="66348" y="1976431"/>
            <a:ext cx="3148331" cy="648000"/>
            <a:chOff x="66348" y="1976431"/>
            <a:chExt cx="3148331" cy="648000"/>
          </a:xfrm>
        </p:grpSpPr>
        <p:sp>
          <p:nvSpPr>
            <p:cNvPr id="83" name="AutoShape 10"/>
            <p:cNvSpPr>
              <a:spLocks noChangeArrowheads="1"/>
            </p:cNvSpPr>
            <p:nvPr/>
          </p:nvSpPr>
          <p:spPr bwMode="gray">
            <a:xfrm>
              <a:off x="420237" y="1980402"/>
              <a:ext cx="2794442" cy="624192"/>
            </a:xfrm>
            <a:prstGeom prst="roundRect">
              <a:avLst>
                <a:gd name="adj" fmla="val 50000"/>
              </a:avLst>
            </a:prstGeom>
            <a:noFill/>
            <a:ln w="12700" algn="ctr">
              <a:solidFill>
                <a:schemeClr val="accent1">
                  <a:lumMod val="75000"/>
                </a:schemeClr>
              </a:solidFill>
              <a:round/>
              <a:headEnd/>
              <a:tailEnd/>
            </a:ln>
            <a:effectLst/>
          </p:spPr>
          <p:txBody>
            <a:bodyPr wrap="none" anchor="ctr"/>
            <a:lstStyle/>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تبليغي و آموزشي </a:t>
              </a:r>
            </a:p>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عموم جامعه</a:t>
              </a:r>
              <a:endParaRPr lang="fa-IR" b="1" dirty="0">
                <a:cs typeface="B Nazanin" pitchFamily="2" charset="-78"/>
              </a:endParaRPr>
            </a:p>
          </p:txBody>
        </p:sp>
        <p:grpSp>
          <p:nvGrpSpPr>
            <p:cNvPr id="84" name="Group 82"/>
            <p:cNvGrpSpPr>
              <a:grpSpLocks/>
            </p:cNvGrpSpPr>
            <p:nvPr/>
          </p:nvGrpSpPr>
          <p:grpSpPr bwMode="auto">
            <a:xfrm>
              <a:off x="66348" y="1976431"/>
              <a:ext cx="648000" cy="648000"/>
              <a:chOff x="2078" y="1680"/>
              <a:chExt cx="1615" cy="1615"/>
            </a:xfrm>
          </p:grpSpPr>
          <p:sp>
            <p:nvSpPr>
              <p:cNvPr id="85" name="Oval 8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86" name="Oval 8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87" name="Oval 8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88" name="Oval 87"/>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89" name="Oval 8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90" name="Oval 89"/>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pic>
        <p:nvPicPr>
          <p:cNvPr id="1027" name="Picture 3" descr="K:\Total\Book Fair-89\عكس كتاب‌ها\2_Page_7.jpg"/>
          <p:cNvPicPr>
            <a:picLocks noChangeArrowheads="1"/>
          </p:cNvPicPr>
          <p:nvPr/>
        </p:nvPicPr>
        <p:blipFill>
          <a:blip r:embed="rId4" cstate="print"/>
          <a:srcRect/>
          <a:stretch>
            <a:fillRect/>
          </a:stretch>
        </p:blipFill>
        <p:spPr bwMode="auto">
          <a:xfrm>
            <a:off x="500034" y="2936550"/>
            <a:ext cx="2520000" cy="3445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07/7/12/main" val="42774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6" presetClass="emph" presetSubtype="0" fill="hold" nodeType="withEffect">
                                  <p:stCondLst>
                                    <p:cond delay="5000"/>
                                  </p:stCondLst>
                                  <p:childTnLst>
                                    <p:animEffect transition="out" filter="fade">
                                      <p:cBhvr>
                                        <p:cTn id="9" dur="1000" tmFilter="0, 0; .2, .5; .8, .5; 1, 0"/>
                                        <p:tgtEl>
                                          <p:spTgt spid="1027"/>
                                        </p:tgtEl>
                                      </p:cBhvr>
                                    </p:animEffect>
                                    <p:animScale>
                                      <p:cBhvr>
                                        <p:cTn id="10" dur="500" autoRev="1" fill="hold"/>
                                        <p:tgtEl>
                                          <p:spTgt spid="1027"/>
                                        </p:tgtEl>
                                      </p:cBhvr>
                                      <p:by x="105000" y="105000"/>
                                    </p:animScale>
                                  </p:childTnLst>
                                </p:cTn>
                              </p:par>
                              <p:par>
                                <p:cTn id="11" presetID="10" presetClass="entr" presetSubtype="0" repeatCount="3000" fill="hold" nodeType="withEffect">
                                  <p:stCondLst>
                                    <p:cond delay="3000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duotone>
              <a:schemeClr val="accent2">
                <a:shade val="45000"/>
                <a:satMod val="135000"/>
              </a:schemeClr>
              <a:prstClr val="white"/>
            </a:duotone>
            <a:lum bright="-6000"/>
          </a:blip>
          <a:srcRect/>
          <a:stretch>
            <a:fillRect b="2000"/>
          </a:stretch>
        </a:blipFill>
        <a:effectLst/>
      </p:bgPr>
    </p:bg>
    <p:spTree>
      <p:nvGrpSpPr>
        <p:cNvPr id="1" name=""/>
        <p:cNvGrpSpPr/>
        <p:nvPr/>
      </p:nvGrpSpPr>
      <p:grpSpPr>
        <a:xfrm>
          <a:off x="0" y="0"/>
          <a:ext cx="0" cy="0"/>
          <a:chOff x="0" y="0"/>
          <a:chExt cx="0" cy="0"/>
        </a:xfrm>
      </p:grpSpPr>
      <p:grpSp>
        <p:nvGrpSpPr>
          <p:cNvPr id="3" name="Group 152"/>
          <p:cNvGrpSpPr/>
          <p:nvPr/>
        </p:nvGrpSpPr>
        <p:grpSpPr>
          <a:xfrm>
            <a:off x="-285784" y="379182"/>
            <a:ext cx="9429784" cy="120860"/>
            <a:chOff x="-285784" y="379182"/>
            <a:chExt cx="9429784" cy="120860"/>
          </a:xfrm>
        </p:grpSpPr>
        <p:sp>
          <p:nvSpPr>
            <p:cNvPr id="302" name="Rectangle 301"/>
            <p:cNvSpPr>
              <a:spLocks noChangeArrowheads="1"/>
            </p:cNvSpPr>
            <p:nvPr/>
          </p:nvSpPr>
          <p:spPr bwMode="gray">
            <a:xfrm>
              <a:off x="-285784" y="379182"/>
              <a:ext cx="9429784" cy="5577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3" name="Rectangle 302"/>
            <p:cNvSpPr>
              <a:spLocks noChangeArrowheads="1"/>
            </p:cNvSpPr>
            <p:nvPr/>
          </p:nvSpPr>
          <p:spPr bwMode="gray">
            <a:xfrm>
              <a:off x="-285784" y="428603"/>
              <a:ext cx="9429784" cy="71439"/>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4" name="Group 317"/>
          <p:cNvGrpSpPr>
            <a:grpSpLocks/>
          </p:cNvGrpSpPr>
          <p:nvPr/>
        </p:nvGrpSpPr>
        <p:grpSpPr bwMode="auto">
          <a:xfrm rot="10800031" flipV="1">
            <a:off x="3471831" y="1331484"/>
            <a:ext cx="4058967" cy="596050"/>
            <a:chOff x="2290" y="3030"/>
            <a:chExt cx="1832" cy="408"/>
          </a:xfrm>
        </p:grpSpPr>
        <p:sp>
          <p:nvSpPr>
            <p:cNvPr id="322" name="Freeform 32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3" name="Freeform 32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6" name="Group 318"/>
          <p:cNvGrpSpPr>
            <a:grpSpLocks/>
          </p:cNvGrpSpPr>
          <p:nvPr/>
        </p:nvGrpSpPr>
        <p:grpSpPr bwMode="auto">
          <a:xfrm rot="10800031">
            <a:off x="3856152" y="786071"/>
            <a:ext cx="3674652" cy="555265"/>
            <a:chOff x="2290" y="3030"/>
            <a:chExt cx="1832" cy="408"/>
          </a:xfrm>
        </p:grpSpPr>
        <p:sp>
          <p:nvSpPr>
            <p:cNvPr id="320" name="Freeform 319"/>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1" name="Freeform 320"/>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7" name="Group 305"/>
          <p:cNvGrpSpPr>
            <a:grpSpLocks/>
          </p:cNvGrpSpPr>
          <p:nvPr/>
        </p:nvGrpSpPr>
        <p:grpSpPr bwMode="auto">
          <a:xfrm rot="14677098" flipV="1">
            <a:off x="7185612" y="701608"/>
            <a:ext cx="1296000" cy="1296000"/>
            <a:chOff x="2789" y="1625"/>
            <a:chExt cx="907" cy="907"/>
          </a:xfrm>
        </p:grpSpPr>
        <p:sp>
          <p:nvSpPr>
            <p:cNvPr id="308" name="Oval 307"/>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9" name="Oval 308"/>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0" name="Oval 309"/>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1" name="Oval 310"/>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2" name="Oval 311"/>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nvGrpSpPr>
            <p:cNvPr id="8" name="Group 312"/>
            <p:cNvGrpSpPr>
              <a:grpSpLocks/>
            </p:cNvGrpSpPr>
            <p:nvPr/>
          </p:nvGrpSpPr>
          <p:grpSpPr bwMode="auto">
            <a:xfrm>
              <a:off x="2899" y="1735"/>
              <a:ext cx="687" cy="688"/>
              <a:chOff x="4166" y="1706"/>
              <a:chExt cx="1252" cy="1252"/>
            </a:xfrm>
          </p:grpSpPr>
          <p:sp>
            <p:nvSpPr>
              <p:cNvPr id="314" name="Oval 31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5" name="Oval 31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6" name="Oval 31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7" name="Oval 31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sp>
        <p:nvSpPr>
          <p:cNvPr id="2" name="Rectangle 1"/>
          <p:cNvSpPr/>
          <p:nvPr/>
        </p:nvSpPr>
        <p:spPr>
          <a:xfrm>
            <a:off x="4118352" y="1071546"/>
            <a:ext cx="3025416" cy="523220"/>
          </a:xfrm>
          <a:prstGeom prst="rect">
            <a:avLst/>
          </a:prstGeom>
        </p:spPr>
        <p:txBody>
          <a:bodyPr wrap="square">
            <a:spAutoFit/>
          </a:bodyPr>
          <a:lstStyle/>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fa-IR" sz="28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گفتارهايي پيرامون امام زمان (ع)</a:t>
            </a:r>
            <a:endParaRPr lang="fa-IR" sz="2800" dirty="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4"/>
          <p:cNvSpPr/>
          <p:nvPr/>
        </p:nvSpPr>
        <p:spPr>
          <a:xfrm>
            <a:off x="3419475" y="1976430"/>
            <a:ext cx="5473700" cy="3970318"/>
          </a:xfrm>
          <a:prstGeom prst="rect">
            <a:avLst/>
          </a:prstGeom>
        </p:spPr>
        <p:txBody>
          <a:bodyPr wrap="square">
            <a:spAutoFit/>
          </a:bodyPr>
          <a:lstStyle/>
          <a:p>
            <a:pPr algn="just" rtl="1"/>
            <a:r>
              <a:rPr lang="fa-IR" b="1" dirty="0" smtClean="0">
                <a:cs typeface="B Nazanin" pitchFamily="2" charset="-78"/>
              </a:rPr>
              <a:t>اين كتاب، بسياري از مباحث مربوط به جهان و آينده آن، زندگي حضرت مهدي (ع) و دليل غيبت را مطرح مي‌كند. خوانندگان اين كتاب، اغلب بر اين عقيده‌ متفقند كه متن روان و ساده آن در عين موضوعات كامل و جالب موجب شده است كه متن كتاب حاضر ملال‌آور نباشد بطوريكه فرد به خواندن كامل كتاب ترغيب مي‌شود.</a:t>
            </a:r>
            <a:endParaRPr lang="en-US" b="1" dirty="0" smtClean="0">
              <a:cs typeface="B Nazanin" pitchFamily="2" charset="-78"/>
            </a:endParaRPr>
          </a:p>
          <a:p>
            <a:pPr algn="just" rtl="1"/>
            <a:r>
              <a:rPr lang="fa-IR" b="1" dirty="0" smtClean="0">
                <a:cs typeface="B Nazanin" pitchFamily="2" charset="-78"/>
              </a:rPr>
              <a:t>اين اثر مي‌تواند با توجه به سبك نگارش آن، مخاطباني از گروه‌هاي سني مختلف داشته و براي مطالب و پرسش‌هاي معمول جامعه به راحتي پاسخگو باشد.</a:t>
            </a:r>
            <a:endParaRPr lang="en-US" b="1" dirty="0" smtClean="0">
              <a:cs typeface="B Nazanin" pitchFamily="2" charset="-78"/>
            </a:endParaRPr>
          </a:p>
          <a:p>
            <a:pPr algn="just" rtl="1"/>
            <a:r>
              <a:rPr lang="fa-IR" b="1" dirty="0" smtClean="0">
                <a:cs typeface="B Nazanin" pitchFamily="2" charset="-78"/>
              </a:rPr>
              <a:t>روند كلي كتاب از آينده جهان از ديدگاه مكاتب گوناكون شروع مي‌شود و به اسلام مي‌رسد و سپس ماجراي ازدواج حضرت امام حسن عسكري و حضرت نرگس عليهما السلام و تولد امام مهدي (ع) را نقل مي‌كند. چگونگي غيبت صغري، نائبان خاص، دليل غيبت و معناي آن، بهره وري از حضرت حجت (عج) و برخي پرسش‌ها به همراه پاسخ آن در ادامه مي‌آيد.</a:t>
            </a:r>
            <a:endParaRPr lang="en-US" b="1" dirty="0" smtClean="0">
              <a:cs typeface="B Nazanin" pitchFamily="2" charset="-78"/>
            </a:endParaRPr>
          </a:p>
        </p:txBody>
      </p:sp>
      <p:grpSp>
        <p:nvGrpSpPr>
          <p:cNvPr id="79" name="Group 78"/>
          <p:cNvGrpSpPr/>
          <p:nvPr/>
        </p:nvGrpSpPr>
        <p:grpSpPr>
          <a:xfrm>
            <a:off x="179994" y="1268413"/>
            <a:ext cx="3024206" cy="381000"/>
            <a:chOff x="119034" y="1976430"/>
            <a:chExt cx="3024206" cy="381000"/>
          </a:xfrm>
        </p:grpSpPr>
        <p:sp>
          <p:nvSpPr>
            <p:cNvPr id="48" name="AutoShape 10"/>
            <p:cNvSpPr>
              <a:spLocks noChangeArrowheads="1"/>
            </p:cNvSpPr>
            <p:nvPr/>
          </p:nvSpPr>
          <p:spPr bwMode="gray">
            <a:xfrm>
              <a:off x="328582" y="1982164"/>
              <a:ext cx="2814658" cy="375265"/>
            </a:xfrm>
            <a:prstGeom prst="roundRect">
              <a:avLst>
                <a:gd name="adj" fmla="val 50000"/>
              </a:avLst>
            </a:prstGeom>
            <a:noFill/>
            <a:ln w="12700" algn="ctr">
              <a:solidFill>
                <a:schemeClr val="accent1">
                  <a:lumMod val="75000"/>
                </a:schemeClr>
              </a:solidFill>
              <a:round/>
              <a:headEnd/>
              <a:tailEnd/>
            </a:ln>
            <a:effectLst/>
          </p:spPr>
          <p:txBody>
            <a:bodyPr wrap="none" anchor="ctr"/>
            <a:lstStyle/>
            <a:p>
              <a:pPr algn="ctr" rtl="1">
                <a:spcBef>
                  <a:spcPct val="20000"/>
                </a:spcBef>
                <a:buClr>
                  <a:schemeClr val="accent1"/>
                </a:buClr>
                <a:buSzPct val="70000"/>
                <a:defRPr/>
              </a:pPr>
              <a:r>
                <a:rPr lang="fa-IR" b="1" dirty="0" smtClean="0">
                  <a:cs typeface="B Nazanin" pitchFamily="2" charset="-78"/>
                </a:rPr>
                <a:t>دکتر سيد حسن افتخار زاده</a:t>
              </a:r>
              <a:endParaRPr lang="fa-IR" b="1" dirty="0">
                <a:cs typeface="B Nazanin" pitchFamily="2" charset="-78"/>
              </a:endParaRPr>
            </a:p>
          </p:txBody>
        </p:sp>
        <p:grpSp>
          <p:nvGrpSpPr>
            <p:cNvPr id="9" name="Group 55"/>
            <p:cNvGrpSpPr>
              <a:grpSpLocks/>
            </p:cNvGrpSpPr>
            <p:nvPr/>
          </p:nvGrpSpPr>
          <p:grpSpPr bwMode="auto">
            <a:xfrm>
              <a:off x="119034" y="1976430"/>
              <a:ext cx="381000" cy="381000"/>
              <a:chOff x="2078" y="1680"/>
              <a:chExt cx="1615" cy="1615"/>
            </a:xfrm>
          </p:grpSpPr>
          <p:sp>
            <p:nvSpPr>
              <p:cNvPr id="57" name="Oval 5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58" name="Oval 5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59" name="Oval 5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60" name="Oval 59"/>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61" name="Oval 6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62" name="Oval 61"/>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grpSp>
        <p:nvGrpSpPr>
          <p:cNvPr id="11" name="Group 99"/>
          <p:cNvGrpSpPr>
            <a:grpSpLocks/>
          </p:cNvGrpSpPr>
          <p:nvPr/>
        </p:nvGrpSpPr>
        <p:grpSpPr bwMode="auto">
          <a:xfrm>
            <a:off x="5416250" y="6550819"/>
            <a:ext cx="304800" cy="304800"/>
            <a:chOff x="2078" y="1680"/>
            <a:chExt cx="1615" cy="1615"/>
          </a:xfrm>
        </p:grpSpPr>
        <p:sp>
          <p:nvSpPr>
            <p:cNvPr id="146" name="Oval 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7" name="Oval 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8" name="Oval 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49" name="Oval 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150" name="Oval 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51" name="Oval 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2" name="Group 49"/>
          <p:cNvGrpSpPr/>
          <p:nvPr/>
        </p:nvGrpSpPr>
        <p:grpSpPr>
          <a:xfrm>
            <a:off x="3422950" y="6551704"/>
            <a:ext cx="304800" cy="304800"/>
            <a:chOff x="7046779" y="4788265"/>
            <a:chExt cx="304800" cy="304800"/>
          </a:xfrm>
        </p:grpSpPr>
        <p:sp>
          <p:nvSpPr>
            <p:cNvPr id="142" name="Oval 141"/>
            <p:cNvSpPr>
              <a:spLocks noChangeArrowheads="1"/>
            </p:cNvSpPr>
            <p:nvPr/>
          </p:nvSpPr>
          <p:spPr bwMode="gray">
            <a:xfrm>
              <a:off x="7046779" y="4788265"/>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3" name="Oval 142"/>
            <p:cNvSpPr>
              <a:spLocks noChangeArrowheads="1"/>
            </p:cNvSpPr>
            <p:nvPr/>
          </p:nvSpPr>
          <p:spPr bwMode="gray">
            <a:xfrm>
              <a:off x="7064142" y="4805439"/>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4" name="Oval 143"/>
            <p:cNvSpPr>
              <a:spLocks noChangeArrowheads="1"/>
            </p:cNvSpPr>
            <p:nvPr/>
          </p:nvSpPr>
          <p:spPr bwMode="gray">
            <a:xfrm>
              <a:off x="7079996" y="4821482"/>
              <a:ext cx="238178" cy="238556"/>
            </a:xfrm>
            <a:prstGeom prst="ellipse">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45" name="Oval 144"/>
            <p:cNvSpPr>
              <a:spLocks noChangeArrowheads="1"/>
            </p:cNvSpPr>
            <p:nvPr/>
          </p:nvSpPr>
          <p:spPr bwMode="gray">
            <a:xfrm>
              <a:off x="7095660" y="4837146"/>
              <a:ext cx="206849" cy="207226"/>
            </a:xfrm>
            <a:prstGeom prst="ellipse">
              <a:avLst/>
            </a:prstGeom>
            <a:gradFill flip="none" rotWithShape="1">
              <a:gsLst>
                <a:gs pos="2600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0"/>
              <a:tileRect/>
            </a:gradFill>
            <a:ln w="38100" algn="ctr">
              <a:noFill/>
              <a:round/>
              <a:headEnd/>
              <a:tailEnd/>
            </a:ln>
            <a:effectLst/>
          </p:spPr>
          <p:txBody>
            <a:bodyPr anchor="ctr">
              <a:spAutoFit/>
            </a:bodyPr>
            <a:lstStyle/>
            <a:p>
              <a:endParaRPr lang="fa-IR"/>
            </a:p>
          </p:txBody>
        </p:sp>
      </p:grpSp>
      <p:grpSp>
        <p:nvGrpSpPr>
          <p:cNvPr id="13" name="Group 16"/>
          <p:cNvGrpSpPr/>
          <p:nvPr/>
        </p:nvGrpSpPr>
        <p:grpSpPr>
          <a:xfrm>
            <a:off x="5085376" y="6551550"/>
            <a:ext cx="304800" cy="304800"/>
            <a:chOff x="1813814" y="4264940"/>
            <a:chExt cx="381000" cy="381000"/>
          </a:xfrm>
        </p:grpSpPr>
        <p:sp>
          <p:nvSpPr>
            <p:cNvPr id="136" name="Oval 135"/>
            <p:cNvSpPr>
              <a:spLocks noChangeArrowheads="1"/>
            </p:cNvSpPr>
            <p:nvPr/>
          </p:nvSpPr>
          <p:spPr bwMode="gray">
            <a:xfrm>
              <a:off x="1813814" y="4264940"/>
              <a:ext cx="381000" cy="3810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7" name="Oval 136"/>
            <p:cNvSpPr>
              <a:spLocks noChangeArrowheads="1"/>
            </p:cNvSpPr>
            <p:nvPr/>
          </p:nvSpPr>
          <p:spPr bwMode="gray">
            <a:xfrm>
              <a:off x="1835518" y="4286405"/>
              <a:ext cx="337356" cy="337356"/>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8" name="Oval 137"/>
            <p:cNvSpPr>
              <a:spLocks noChangeArrowheads="1"/>
            </p:cNvSpPr>
            <p:nvPr/>
          </p:nvSpPr>
          <p:spPr bwMode="gray">
            <a:xfrm>
              <a:off x="1855335" y="4306461"/>
              <a:ext cx="297723" cy="2981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9" name="Oval 138"/>
            <p:cNvSpPr>
              <a:spLocks noChangeArrowheads="1"/>
            </p:cNvSpPr>
            <p:nvPr/>
          </p:nvSpPr>
          <p:spPr bwMode="gray">
            <a:xfrm>
              <a:off x="1855335" y="4306461"/>
              <a:ext cx="297723" cy="29819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40" name="Oval 139"/>
            <p:cNvSpPr>
              <a:spLocks noChangeArrowheads="1"/>
            </p:cNvSpPr>
            <p:nvPr/>
          </p:nvSpPr>
          <p:spPr bwMode="gray">
            <a:xfrm>
              <a:off x="1874916" y="4326042"/>
              <a:ext cx="258561" cy="2590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41" name="Oval 140"/>
            <p:cNvSpPr>
              <a:spLocks noChangeArrowheads="1"/>
            </p:cNvSpPr>
            <p:nvPr/>
          </p:nvSpPr>
          <p:spPr bwMode="gray">
            <a:xfrm>
              <a:off x="1874916" y="4326042"/>
              <a:ext cx="258561" cy="259033"/>
            </a:xfrm>
            <a:prstGeom prst="ellipse">
              <a:avLst/>
            </a:prstGeom>
            <a:gradFill rotWithShape="1">
              <a:gsLst>
                <a:gs pos="0">
                  <a:schemeClr val="tx1"/>
                </a:gs>
                <a:gs pos="96000">
                  <a:srgbClr val="800000"/>
                </a:gs>
              </a:gsLst>
              <a:lin ang="2700000" scaled="1"/>
            </a:gradFill>
            <a:ln w="38100" algn="ctr">
              <a:noFill/>
              <a:round/>
              <a:headEnd/>
              <a:tailEnd/>
            </a:ln>
            <a:effectLst/>
          </p:spPr>
          <p:txBody>
            <a:bodyPr anchor="ctr">
              <a:spAutoFit/>
            </a:bodyPr>
            <a:lstStyle/>
            <a:p>
              <a:endParaRPr lang="fa-IR" dirty="0"/>
            </a:p>
          </p:txBody>
        </p:sp>
      </p:grpSp>
      <p:grpSp>
        <p:nvGrpSpPr>
          <p:cNvPr id="14" name="Group 23"/>
          <p:cNvGrpSpPr>
            <a:grpSpLocks/>
          </p:cNvGrpSpPr>
          <p:nvPr/>
        </p:nvGrpSpPr>
        <p:grpSpPr bwMode="auto">
          <a:xfrm>
            <a:off x="3756330" y="6553200"/>
            <a:ext cx="304800" cy="304800"/>
            <a:chOff x="2078" y="1680"/>
            <a:chExt cx="1615" cy="1615"/>
          </a:xfrm>
        </p:grpSpPr>
        <p:sp>
          <p:nvSpPr>
            <p:cNvPr id="130" name="Oval 12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1" name="Oval 13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2" name="Oval 13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3" name="Oval 132"/>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134" name="Oval 13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35" name="Oval 134"/>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5" name="Group 30"/>
          <p:cNvGrpSpPr>
            <a:grpSpLocks/>
          </p:cNvGrpSpPr>
          <p:nvPr/>
        </p:nvGrpSpPr>
        <p:grpSpPr bwMode="auto">
          <a:xfrm>
            <a:off x="4753391" y="6551012"/>
            <a:ext cx="304800" cy="304800"/>
            <a:chOff x="2078" y="1680"/>
            <a:chExt cx="1615" cy="1615"/>
          </a:xfrm>
        </p:grpSpPr>
        <p:sp>
          <p:nvSpPr>
            <p:cNvPr id="124" name="Oval 12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25" name="Oval 12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6" name="Oval 12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7" name="Oval 12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28" name="Oval 12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9" name="Oval 12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6" name="Group 37"/>
          <p:cNvGrpSpPr>
            <a:grpSpLocks/>
          </p:cNvGrpSpPr>
          <p:nvPr/>
        </p:nvGrpSpPr>
        <p:grpSpPr bwMode="auto">
          <a:xfrm>
            <a:off x="4087321" y="6553200"/>
            <a:ext cx="304800" cy="304800"/>
            <a:chOff x="2078" y="1680"/>
            <a:chExt cx="1615" cy="1615"/>
          </a:xfrm>
        </p:grpSpPr>
        <p:sp>
          <p:nvSpPr>
            <p:cNvPr id="118" name="Oval 1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9" name="Oval 1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0" name="Oval 1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1" name="Oval 120"/>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fa-IR"/>
            </a:p>
          </p:txBody>
        </p:sp>
        <p:sp>
          <p:nvSpPr>
            <p:cNvPr id="122" name="Oval 1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3" name="Oval 122"/>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7" name="Group 44"/>
          <p:cNvGrpSpPr/>
          <p:nvPr/>
        </p:nvGrpSpPr>
        <p:grpSpPr>
          <a:xfrm>
            <a:off x="4421313" y="6552391"/>
            <a:ext cx="304800" cy="304800"/>
            <a:chOff x="5521332" y="3403600"/>
            <a:chExt cx="304800" cy="304800"/>
          </a:xfrm>
        </p:grpSpPr>
        <p:sp>
          <p:nvSpPr>
            <p:cNvPr id="114" name="Oval 113"/>
            <p:cNvSpPr>
              <a:spLocks noChangeArrowheads="1"/>
            </p:cNvSpPr>
            <p:nvPr/>
          </p:nvSpPr>
          <p:spPr bwMode="gray">
            <a:xfrm>
              <a:off x="5521332" y="3403600"/>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5" name="Oval 114"/>
            <p:cNvSpPr>
              <a:spLocks noChangeArrowheads="1"/>
            </p:cNvSpPr>
            <p:nvPr/>
          </p:nvSpPr>
          <p:spPr bwMode="gray">
            <a:xfrm>
              <a:off x="5538695" y="3420774"/>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16" name="Oval 115"/>
            <p:cNvSpPr>
              <a:spLocks noChangeArrowheads="1"/>
            </p:cNvSpPr>
            <p:nvPr/>
          </p:nvSpPr>
          <p:spPr bwMode="gray">
            <a:xfrm>
              <a:off x="5554549" y="3436817"/>
              <a:ext cx="238178" cy="238556"/>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17" name="Oval 116"/>
            <p:cNvSpPr>
              <a:spLocks noChangeArrowheads="1"/>
            </p:cNvSpPr>
            <p:nvPr/>
          </p:nvSpPr>
          <p:spPr bwMode="gray">
            <a:xfrm>
              <a:off x="5568835" y="3452481"/>
              <a:ext cx="206849" cy="207226"/>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ln w="38100" algn="ctr">
              <a:noFill/>
              <a:round/>
              <a:headEnd/>
              <a:tailEnd/>
            </a:ln>
            <a:effectLst/>
          </p:spPr>
          <p:txBody>
            <a:bodyPr anchor="ctr">
              <a:spAutoFit/>
            </a:bodyPr>
            <a:lstStyle/>
            <a:p>
              <a:endParaRPr lang="fa-IR"/>
            </a:p>
          </p:txBody>
        </p:sp>
      </p:grpSp>
      <p:sp>
        <p:nvSpPr>
          <p:cNvPr id="39" name="TextBox 38"/>
          <p:cNvSpPr txBox="1"/>
          <p:nvPr/>
        </p:nvSpPr>
        <p:spPr>
          <a:xfrm>
            <a:off x="5929322" y="285728"/>
            <a:ext cx="3500462" cy="1938992"/>
          </a:xfrm>
          <a:prstGeom prst="rect">
            <a:avLst/>
          </a:prstGeom>
          <a:noFill/>
        </p:spPr>
        <p:txBody>
          <a:bodyPr wrap="square" rtlCol="1">
            <a:spAutoFit/>
          </a:bodyPr>
          <a:lstStyle/>
          <a:p>
            <a:pPr lvl="3">
              <a:buFont typeface="Wingdings" pitchFamily="2" charset="2"/>
              <a:buChar char="ü"/>
            </a:pPr>
            <a:r>
              <a:rPr lang="en-US" sz="12000" dirty="0" smtClean="0">
                <a:solidFill>
                  <a:srgbClr val="800000"/>
                </a:solidFill>
              </a:rPr>
              <a:t>   </a:t>
            </a:r>
            <a:endParaRPr lang="fa-IR" sz="12000" dirty="0">
              <a:solidFill>
                <a:srgbClr val="800000"/>
              </a:solidFill>
            </a:endParaRPr>
          </a:p>
        </p:txBody>
      </p:sp>
      <p:grpSp>
        <p:nvGrpSpPr>
          <p:cNvPr id="80" name="Group 79"/>
          <p:cNvGrpSpPr/>
          <p:nvPr/>
        </p:nvGrpSpPr>
        <p:grpSpPr>
          <a:xfrm>
            <a:off x="66348" y="1976431"/>
            <a:ext cx="3148331" cy="648000"/>
            <a:chOff x="66348" y="1976431"/>
            <a:chExt cx="3148331" cy="648000"/>
          </a:xfrm>
        </p:grpSpPr>
        <p:sp>
          <p:nvSpPr>
            <p:cNvPr id="81" name="AutoShape 10"/>
            <p:cNvSpPr>
              <a:spLocks noChangeArrowheads="1"/>
            </p:cNvSpPr>
            <p:nvPr/>
          </p:nvSpPr>
          <p:spPr bwMode="gray">
            <a:xfrm>
              <a:off x="420237" y="1980402"/>
              <a:ext cx="2794442" cy="624192"/>
            </a:xfrm>
            <a:prstGeom prst="roundRect">
              <a:avLst>
                <a:gd name="adj" fmla="val 50000"/>
              </a:avLst>
            </a:prstGeom>
            <a:noFill/>
            <a:ln w="12700" algn="ctr">
              <a:solidFill>
                <a:schemeClr val="accent1">
                  <a:lumMod val="75000"/>
                </a:schemeClr>
              </a:solidFill>
              <a:round/>
              <a:headEnd/>
              <a:tailEnd/>
            </a:ln>
            <a:effectLst/>
          </p:spPr>
          <p:txBody>
            <a:bodyPr wrap="none" anchor="ctr"/>
            <a:lstStyle/>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آموزشي</a:t>
              </a:r>
            </a:p>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عموم جامعه و دانشجويان</a:t>
              </a:r>
              <a:endParaRPr lang="fa-IR" b="1" dirty="0">
                <a:cs typeface="B Nazanin" pitchFamily="2" charset="-78"/>
              </a:endParaRPr>
            </a:p>
          </p:txBody>
        </p:sp>
        <p:grpSp>
          <p:nvGrpSpPr>
            <p:cNvPr id="82" name="Group 82"/>
            <p:cNvGrpSpPr>
              <a:grpSpLocks/>
            </p:cNvGrpSpPr>
            <p:nvPr/>
          </p:nvGrpSpPr>
          <p:grpSpPr bwMode="auto">
            <a:xfrm>
              <a:off x="66348" y="1976431"/>
              <a:ext cx="648000" cy="648000"/>
              <a:chOff x="2078" y="1680"/>
              <a:chExt cx="1615" cy="1615"/>
            </a:xfrm>
          </p:grpSpPr>
          <p:sp>
            <p:nvSpPr>
              <p:cNvPr id="83"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84"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85"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86" name="Oval 85"/>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87"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88" name="Oval 87"/>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pic>
        <p:nvPicPr>
          <p:cNvPr id="7170" name="Picture 2" descr="K:\Total\Book Fair-89\عكس كتاب‌ها\2_Page_6.jpg"/>
          <p:cNvPicPr>
            <a:picLocks noChangeArrowheads="1"/>
          </p:cNvPicPr>
          <p:nvPr/>
        </p:nvPicPr>
        <p:blipFill>
          <a:blip r:embed="rId4" cstate="print"/>
          <a:srcRect/>
          <a:stretch>
            <a:fillRect/>
          </a:stretch>
        </p:blipFill>
        <p:spPr bwMode="auto">
          <a:xfrm>
            <a:off x="510722" y="2936550"/>
            <a:ext cx="2520000" cy="3445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07/7/12/main" val="42774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6" presetClass="emph" presetSubtype="0" fill="hold" nodeType="withEffect">
                                  <p:stCondLst>
                                    <p:cond delay="5000"/>
                                  </p:stCondLst>
                                  <p:childTnLst>
                                    <p:animEffect transition="out" filter="fade">
                                      <p:cBhvr>
                                        <p:cTn id="9" dur="1000" tmFilter="0, 0; .2, .5; .8, .5; 1, 0"/>
                                        <p:tgtEl>
                                          <p:spTgt spid="7170"/>
                                        </p:tgtEl>
                                      </p:cBhvr>
                                    </p:animEffect>
                                    <p:animScale>
                                      <p:cBhvr>
                                        <p:cTn id="10" dur="500" autoRev="1" fill="hold"/>
                                        <p:tgtEl>
                                          <p:spTgt spid="7170"/>
                                        </p:tgtEl>
                                      </p:cBhvr>
                                      <p:by x="105000" y="105000"/>
                                    </p:animScale>
                                  </p:childTnLst>
                                </p:cTn>
                              </p:par>
                              <p:par>
                                <p:cTn id="11" presetID="10" presetClass="entr" presetSubtype="0" repeatCount="3000" fill="hold" nodeType="withEffect">
                                  <p:stCondLst>
                                    <p:cond delay="3000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dfr-powerpoint-template14">
  <a:themeElements>
    <a:clrScheme name="Office Theme 1">
      <a:dk1>
        <a:srgbClr val="37175B"/>
      </a:dk1>
      <a:lt1>
        <a:srgbClr val="FFFFFF"/>
      </a:lt1>
      <a:dk2>
        <a:srgbClr val="754ECC"/>
      </a:dk2>
      <a:lt2>
        <a:srgbClr val="C0C0C0"/>
      </a:lt2>
      <a:accent1>
        <a:srgbClr val="6D7ED3"/>
      </a:accent1>
      <a:accent2>
        <a:srgbClr val="EFA441"/>
      </a:accent2>
      <a:accent3>
        <a:srgbClr val="FFFFFF"/>
      </a:accent3>
      <a:accent4>
        <a:srgbClr val="2D124C"/>
      </a:accent4>
      <a:accent5>
        <a:srgbClr val="BAC0E6"/>
      </a:accent5>
      <a:accent6>
        <a:srgbClr val="D9943A"/>
      </a:accent6>
      <a:hlink>
        <a:srgbClr val="347582"/>
      </a:hlink>
      <a:folHlink>
        <a:srgbClr val="AAC856"/>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37175B"/>
        </a:dk1>
        <a:lt1>
          <a:srgbClr val="FFFFFF"/>
        </a:lt1>
        <a:dk2>
          <a:srgbClr val="754ECC"/>
        </a:dk2>
        <a:lt2>
          <a:srgbClr val="C0C0C0"/>
        </a:lt2>
        <a:accent1>
          <a:srgbClr val="6D7ED3"/>
        </a:accent1>
        <a:accent2>
          <a:srgbClr val="EFA441"/>
        </a:accent2>
        <a:accent3>
          <a:srgbClr val="FFFFFF"/>
        </a:accent3>
        <a:accent4>
          <a:srgbClr val="2D124C"/>
        </a:accent4>
        <a:accent5>
          <a:srgbClr val="BAC0E6"/>
        </a:accent5>
        <a:accent6>
          <a:srgbClr val="D9943A"/>
        </a:accent6>
        <a:hlink>
          <a:srgbClr val="347582"/>
        </a:hlink>
        <a:folHlink>
          <a:srgbClr val="AAC856"/>
        </a:folHlink>
      </a:clrScheme>
      <a:clrMap bg1="lt1" tx1="dk1" bg2="lt2" tx2="dk2" accent1="accent1" accent2="accent2" accent3="accent3" accent4="accent4" accent5="accent5" accent6="accent6" hlink="hlink" folHlink="folHlink"/>
    </a:extraClrScheme>
    <a:extraClrScheme>
      <a:clrScheme name="Office Theme 2">
        <a:dk1>
          <a:srgbClr val="132767"/>
        </a:dk1>
        <a:lt1>
          <a:srgbClr val="FFFFFF"/>
        </a:lt1>
        <a:dk2>
          <a:srgbClr val="184BB2"/>
        </a:dk2>
        <a:lt2>
          <a:srgbClr val="C0C0C0"/>
        </a:lt2>
        <a:accent1>
          <a:srgbClr val="2A8282"/>
        </a:accent1>
        <a:accent2>
          <a:srgbClr val="D96941"/>
        </a:accent2>
        <a:accent3>
          <a:srgbClr val="FFFFFF"/>
        </a:accent3>
        <a:accent4>
          <a:srgbClr val="0E2057"/>
        </a:accent4>
        <a:accent5>
          <a:srgbClr val="ACC1C1"/>
        </a:accent5>
        <a:accent6>
          <a:srgbClr val="C45E3A"/>
        </a:accent6>
        <a:hlink>
          <a:srgbClr val="824FB1"/>
        </a:hlink>
        <a:folHlink>
          <a:srgbClr val="DCCA42"/>
        </a:folHlink>
      </a:clrScheme>
      <a:clrMap bg1="lt1" tx1="dk1" bg2="lt2" tx2="dk2" accent1="accent1" accent2="accent2" accent3="accent3" accent4="accent4" accent5="accent5" accent6="accent6" hlink="hlink" folHlink="folHlink"/>
    </a:extraClrScheme>
    <a:extraClrScheme>
      <a:clrScheme name="Office Theme 3">
        <a:dk1>
          <a:srgbClr val="0C1B5A"/>
        </a:dk1>
        <a:lt1>
          <a:srgbClr val="FFFFFF"/>
        </a:lt1>
        <a:dk2>
          <a:srgbClr val="006699"/>
        </a:dk2>
        <a:lt2>
          <a:srgbClr val="C0C0C0"/>
        </a:lt2>
        <a:accent1>
          <a:srgbClr val="3B86CB"/>
        </a:accent1>
        <a:accent2>
          <a:srgbClr val="5CB68D"/>
        </a:accent2>
        <a:accent3>
          <a:srgbClr val="FFFFFF"/>
        </a:accent3>
        <a:accent4>
          <a:srgbClr val="09154C"/>
        </a:accent4>
        <a:accent5>
          <a:srgbClr val="AFC3E2"/>
        </a:accent5>
        <a:accent6>
          <a:srgbClr val="53A57F"/>
        </a:accent6>
        <a:hlink>
          <a:srgbClr val="CC3300"/>
        </a:hlink>
        <a:folHlink>
          <a:srgbClr val="736FC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2010-07-19T18:53:43Z</outs:dateTime>
      <outs:isPinned>true</outs:isPinned>
    </outs:relatedDate>
    <outs:relatedDate>
      <outs:type>2</outs:type>
      <outs:displayName>Created</outs:displayName>
      <outs:dateTime>2010-03-11T12:27:42Z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PARAND</outs:displayName>
          <outs:accountName/>
        </outs:relatedPerson>
      </outs:people>
      <outs:source>0</outs:source>
      <outs:isPinned>true</outs:isPinned>
    </outs:relatedPeopleItem>
    <outs:relatedPeopleItem>
      <outs:category>Last modified by</outs:category>
      <outs:people>
        <outs:relatedPerson>
          <outs:displayName>javad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9B165465-D362-451E-A09B-F27E18200FC5}">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2075</TotalTime>
  <Words>949</Words>
  <Application>Microsoft Office PowerPoint</Application>
  <PresentationFormat>On-screen Show (4:3)</PresentationFormat>
  <Paragraphs>99</Paragraphs>
  <Slides>11</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IranNastaliq</vt:lpstr>
      <vt:lpstr>B Davat</vt:lpstr>
      <vt:lpstr>B Nazanin</vt:lpstr>
      <vt:lpstr>Wingdings 2</vt:lpstr>
      <vt:lpstr>Wingdings</vt:lpstr>
      <vt:lpstr>Traditional Arabic</vt:lpstr>
      <vt:lpstr>Calibri</vt:lpstr>
      <vt:lpstr>gdfr-powerpoint-template14</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Office07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NOx</dc:title>
  <dc:creator>PARAND</dc:creator>
  <cp:lastModifiedBy>hossein talaiee</cp:lastModifiedBy>
  <cp:revision>173</cp:revision>
  <dcterms:created xsi:type="dcterms:W3CDTF">2010-03-11T12:27:42Z</dcterms:created>
  <dcterms:modified xsi:type="dcterms:W3CDTF">2011-05-25T06:55:33Z</dcterms:modified>
</cp:coreProperties>
</file>